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906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579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533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962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59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688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011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217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547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440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121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2E98-3EE8-440E-AAE1-6A90325CB70D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D00A-B466-45B2-9C48-C0F0C89A6CC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18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lasandarrows.be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A76088-C519-4F12-A0B1-144B78FFE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7" y="4324853"/>
            <a:ext cx="1615498" cy="1612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77F66B-5092-4734-9259-776DBAE51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7" y="2389224"/>
            <a:ext cx="1615498" cy="1612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8B7A0E-7B7C-4858-B96B-D8D633F9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641" y="4324853"/>
            <a:ext cx="1615498" cy="16120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F78CE0-171D-45E2-B062-329A4CB52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641" y="2389224"/>
            <a:ext cx="1615498" cy="16120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5BC0EF-9939-42CE-BA42-955911031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641" y="453593"/>
            <a:ext cx="1615498" cy="16120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0E260E-7DE1-4FDD-890F-804AAEBAD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645" y="4324853"/>
            <a:ext cx="1615498" cy="1612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B71A20-D035-4AD6-87F8-FA2CB23F2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645" y="2389224"/>
            <a:ext cx="1615498" cy="16120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3EFA0A-2DB1-4AE8-89C4-A7DB121E7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645" y="453593"/>
            <a:ext cx="1615498" cy="16120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4248E5-1857-4DCC-A0F3-BDFC05328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649" y="2389224"/>
            <a:ext cx="1615498" cy="16120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7B9D99-98B5-4C48-B48A-63AB5C06E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649" y="453593"/>
            <a:ext cx="1615498" cy="1612024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C4F79C44-658D-4D36-8999-58F73C8F2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7" y="453593"/>
            <a:ext cx="1615498" cy="1612024"/>
          </a:xfrm>
          <a:prstGeom prst="rect">
            <a:avLst/>
          </a:prstGeom>
        </p:spPr>
      </p:pic>
      <p:grpSp>
        <p:nvGrpSpPr>
          <p:cNvPr id="7" name="Groep 6">
            <a:extLst>
              <a:ext uri="{FF2B5EF4-FFF2-40B4-BE49-F238E27FC236}">
                <a16:creationId xmlns:a16="http://schemas.microsoft.com/office/drawing/2014/main" id="{EFE77E2F-C9FD-4E6C-834E-36E6E2E827CB}"/>
              </a:ext>
            </a:extLst>
          </p:cNvPr>
          <p:cNvGrpSpPr/>
          <p:nvPr/>
        </p:nvGrpSpPr>
        <p:grpSpPr>
          <a:xfrm>
            <a:off x="6717357" y="5577377"/>
            <a:ext cx="2078404" cy="1015663"/>
            <a:chOff x="6717357" y="5577377"/>
            <a:chExt cx="2078404" cy="1015663"/>
          </a:xfrm>
        </p:grpSpPr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id="{7D672FE7-2E08-4ACB-8702-FCDCE62BA8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7357" y="5577377"/>
              <a:ext cx="2078404" cy="101566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r"/>
              <a:r>
                <a:rPr lang="nl-BE" dirty="0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Atlas </a:t>
              </a:r>
              <a:r>
                <a:rPr lang="nl-BE" dirty="0" err="1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and</a:t>
              </a:r>
              <a:r>
                <a:rPr lang="nl-BE" dirty="0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 </a:t>
              </a:r>
              <a:r>
                <a:rPr lang="nl-BE" dirty="0" err="1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Arrows</a:t>
              </a:r>
              <a:r>
                <a:rPr lang="nl-BE" dirty="0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 </a:t>
              </a:r>
            </a:p>
            <a:p>
              <a:pPr algn="r"/>
              <a:r>
                <a:rPr lang="nl-BE" sz="1000" dirty="0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Veerle Valaert – Quillet BVBVA</a:t>
              </a:r>
              <a:r>
                <a:rPr lang="nl-BE" sz="1200" dirty="0">
                  <a:solidFill>
                    <a:schemeClr val="tx2"/>
                  </a:solidFill>
                  <a:latin typeface="Univers Condensed" panose="020B0506020202050204" pitchFamily="34" charset="0"/>
                  <a:ea typeface="Calibri" panose="020F0502020204030204" pitchFamily="34" charset="0"/>
                </a:rPr>
                <a:t> </a:t>
              </a:r>
            </a:p>
            <a:p>
              <a:pPr algn="r"/>
              <a:r>
                <a:rPr lang="nl-BE" sz="1000" dirty="0">
                  <a:solidFill>
                    <a:schemeClr val="tx2"/>
                  </a:solidFill>
                  <a:latin typeface="Univers Condensed" panose="020B0506020202050204" pitchFamily="34" charset="0"/>
                  <a:ea typeface="Calibri" panose="020F0502020204030204" pitchFamily="34" charset="0"/>
                </a:rPr>
                <a:t>Veerle@atlasandarrows.be</a:t>
              </a:r>
              <a:endParaRPr lang="nl-BE" sz="1000" dirty="0">
                <a:solidFill>
                  <a:schemeClr val="tx2"/>
                </a:solidFill>
                <a:effectLst/>
                <a:latin typeface="Univers Condensed" panose="020B0506020202050204" pitchFamily="34" charset="0"/>
                <a:ea typeface="Calibri" panose="020F0502020204030204" pitchFamily="34" charset="0"/>
              </a:endParaRPr>
            </a:p>
            <a:p>
              <a:pPr algn="r"/>
              <a:r>
                <a:rPr lang="nl-BE" sz="1000" dirty="0">
                  <a:solidFill>
                    <a:schemeClr val="tx2"/>
                  </a:solidFill>
                  <a:latin typeface="Univers Condensed" panose="020B0506020202050204" pitchFamily="34" charset="0"/>
                  <a:ea typeface="Calibri" panose="020F0502020204030204" pitchFamily="34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www.atlasandarrows.be</a:t>
              </a:r>
              <a:r>
                <a:rPr lang="nl-BE" sz="1000" dirty="0">
                  <a:solidFill>
                    <a:schemeClr val="tx2"/>
                  </a:solidFill>
                  <a:latin typeface="Univers Condensed" panose="020B0506020202050204" pitchFamily="34" charset="0"/>
                  <a:ea typeface="Calibri" panose="020F0502020204030204" pitchFamily="34" charset="0"/>
                </a:rPr>
                <a:t> </a:t>
              </a:r>
            </a:p>
            <a:p>
              <a:pPr algn="r"/>
              <a:r>
                <a:rPr lang="nl-BE" sz="1000" dirty="0">
                  <a:solidFill>
                    <a:schemeClr val="tx2"/>
                  </a:solidFill>
                  <a:effectLst/>
                  <a:latin typeface="Univers Condensed" panose="020B0506020202050204" pitchFamily="34" charset="0"/>
                  <a:ea typeface="Calibri" panose="020F0502020204030204" pitchFamily="34" charset="0"/>
                </a:rPr>
                <a:t>M - 04</a:t>
              </a:r>
              <a:r>
                <a:rPr lang="nl-BE" sz="1000" dirty="0">
                  <a:solidFill>
                    <a:schemeClr val="tx2"/>
                  </a:solidFill>
                  <a:latin typeface="Univers Condensed" panose="020B0506020202050204" pitchFamily="34" charset="0"/>
                  <a:ea typeface="Calibri" panose="020F0502020204030204" pitchFamily="34" charset="0"/>
                </a:rPr>
                <a:t>85 68 15 26</a:t>
              </a:r>
              <a:endParaRPr lang="nl-BE" sz="1200" dirty="0">
                <a:solidFill>
                  <a:schemeClr val="tx2"/>
                </a:solidFill>
                <a:effectLst/>
                <a:latin typeface="Univers Condensed" panose="020B050602020205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BCAB02CA-E3B2-4723-98B6-BC3529E9D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357" y="5870605"/>
              <a:ext cx="368613" cy="337818"/>
            </a:xfrm>
            <a:prstGeom prst="rect">
              <a:avLst/>
            </a:prstGeom>
          </p:spPr>
        </p:pic>
      </p:grp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219EFF85-E1C5-4B59-BE40-67695191687E}"/>
              </a:ext>
            </a:extLst>
          </p:cNvPr>
          <p:cNvSpPr/>
          <p:nvPr/>
        </p:nvSpPr>
        <p:spPr>
          <a:xfrm>
            <a:off x="102637" y="158620"/>
            <a:ext cx="8938726" cy="6540759"/>
          </a:xfrm>
          <a:prstGeom prst="roundRect">
            <a:avLst>
              <a:gd name="adj" fmla="val 2544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AutoShape 2" descr="[anysurfer.logo]">
            <a:extLst>
              <a:ext uri="{FF2B5EF4-FFF2-40B4-BE49-F238E27FC236}">
                <a16:creationId xmlns:a16="http://schemas.microsoft.com/office/drawing/2014/main" id="{4F07357E-B172-42B1-BFCB-3E2C313E1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1D393945-6B1A-4F0D-AD9E-56F8829AE0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867" y="4296721"/>
            <a:ext cx="2261796" cy="118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76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tlasAndArrows">
      <a:dk1>
        <a:srgbClr val="29322F"/>
      </a:dk1>
      <a:lt1>
        <a:sysClr val="window" lastClr="FFFFFF"/>
      </a:lt1>
      <a:dk2>
        <a:srgbClr val="5F5F5F"/>
      </a:dk2>
      <a:lt2>
        <a:srgbClr val="C7C7C7"/>
      </a:lt2>
      <a:accent1>
        <a:srgbClr val="54B4DF"/>
      </a:accent1>
      <a:accent2>
        <a:srgbClr val="A1D5ED"/>
      </a:accent2>
      <a:accent3>
        <a:srgbClr val="FF9A57"/>
      </a:accent3>
      <a:accent4>
        <a:srgbClr val="54B4DF"/>
      </a:accent4>
      <a:accent5>
        <a:srgbClr val="A1D5ED"/>
      </a:accent5>
      <a:accent6>
        <a:srgbClr val="FF9A57"/>
      </a:accent6>
      <a:hlink>
        <a:srgbClr val="54B4DF"/>
      </a:hlink>
      <a:folHlink>
        <a:srgbClr val="FF9A5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</TotalTime>
  <Words>16</Words>
  <Application>Microsoft Office PowerPoint</Application>
  <PresentationFormat>Diavoorstelling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Condensed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Veerle Valaert</dc:creator>
  <cp:lastModifiedBy>Line Ostyn</cp:lastModifiedBy>
  <cp:revision>13</cp:revision>
  <cp:lastPrinted>2019-02-14T10:21:05Z</cp:lastPrinted>
  <dcterms:created xsi:type="dcterms:W3CDTF">2017-11-06T14:30:23Z</dcterms:created>
  <dcterms:modified xsi:type="dcterms:W3CDTF">2019-02-14T10:21:17Z</dcterms:modified>
</cp:coreProperties>
</file>