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13"/>
  </p:notesMasterIdLst>
  <p:sldIdLst>
    <p:sldId id="283" r:id="rId5"/>
    <p:sldId id="291" r:id="rId6"/>
    <p:sldId id="292" r:id="rId7"/>
    <p:sldId id="293" r:id="rId8"/>
    <p:sldId id="289" r:id="rId9"/>
    <p:sldId id="290" r:id="rId10"/>
    <p:sldId id="284" r:id="rId11"/>
    <p:sldId id="287" r:id="rId12"/>
  </p:sldIdLst>
  <p:sldSz cx="6858000" cy="9144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76">
          <p15:clr>
            <a:srgbClr val="A4A3A4"/>
          </p15:clr>
        </p15:guide>
        <p15:guide id="2" pos="43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erle Valaert" initials="VV" lastIdx="1" clrIdx="0">
    <p:extLst>
      <p:ext uri="{19B8F6BF-5375-455C-9EA6-DF929625EA0E}">
        <p15:presenceInfo xmlns:p15="http://schemas.microsoft.com/office/powerpoint/2012/main" userId="Veerle Vala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1D1"/>
    <a:srgbClr val="8CA3A0"/>
    <a:srgbClr val="D9CAC3"/>
    <a:srgbClr val="E6D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4660"/>
  </p:normalViewPr>
  <p:slideViewPr>
    <p:cSldViewPr showGuides="1">
      <p:cViewPr varScale="1">
        <p:scale>
          <a:sx n="84" d="100"/>
          <a:sy n="84" d="100"/>
        </p:scale>
        <p:origin x="2268" y="90"/>
      </p:cViewPr>
      <p:guideLst>
        <p:guide orient="horz" pos="4876"/>
        <p:guide pos="43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065" cy="495872"/>
          </a:xfrm>
          <a:prstGeom prst="rect">
            <a:avLst/>
          </a:prstGeom>
        </p:spPr>
        <p:txBody>
          <a:bodyPr vert="horz" lIns="88203" tIns="44102" rIns="88203" bIns="44102" rtlCol="0"/>
          <a:lstStyle>
            <a:lvl1pPr algn="l">
              <a:defRPr sz="1200"/>
            </a:lvl1pPr>
          </a:lstStyle>
          <a:p>
            <a:endParaRPr lang="nl-BE"/>
          </a:p>
        </p:txBody>
      </p:sp>
      <p:sp>
        <p:nvSpPr>
          <p:cNvPr id="3" name="Date Placeholder 2"/>
          <p:cNvSpPr>
            <a:spLocks noGrp="1"/>
          </p:cNvSpPr>
          <p:nvPr>
            <p:ph type="dt" idx="1"/>
          </p:nvPr>
        </p:nvSpPr>
        <p:spPr>
          <a:xfrm>
            <a:off x="3850094" y="1"/>
            <a:ext cx="2946065" cy="495872"/>
          </a:xfrm>
          <a:prstGeom prst="rect">
            <a:avLst/>
          </a:prstGeom>
        </p:spPr>
        <p:txBody>
          <a:bodyPr vert="horz" lIns="88203" tIns="44102" rIns="88203" bIns="44102" rtlCol="0"/>
          <a:lstStyle>
            <a:lvl1pPr algn="r">
              <a:defRPr sz="1200"/>
            </a:lvl1pPr>
          </a:lstStyle>
          <a:p>
            <a:fld id="{444F7784-15BB-48AA-80CE-ADE702CF4692}" type="datetimeFigureOut">
              <a:rPr lang="nl-BE" smtClean="0"/>
              <a:t>14/02/2019</a:t>
            </a:fld>
            <a:endParaRPr lang="nl-BE"/>
          </a:p>
        </p:txBody>
      </p:sp>
      <p:sp>
        <p:nvSpPr>
          <p:cNvPr id="4" name="Slide Image Placeholder 3"/>
          <p:cNvSpPr>
            <a:spLocks noGrp="1" noRot="1" noChangeAspect="1"/>
          </p:cNvSpPr>
          <p:nvPr>
            <p:ph type="sldImg" idx="2"/>
          </p:nvPr>
        </p:nvSpPr>
        <p:spPr>
          <a:xfrm>
            <a:off x="2003425" y="746125"/>
            <a:ext cx="2790825" cy="3721100"/>
          </a:xfrm>
          <a:prstGeom prst="rect">
            <a:avLst/>
          </a:prstGeom>
          <a:noFill/>
          <a:ln w="12700">
            <a:solidFill>
              <a:prstClr val="black"/>
            </a:solidFill>
          </a:ln>
        </p:spPr>
        <p:txBody>
          <a:bodyPr vert="horz" lIns="88203" tIns="44102" rIns="88203" bIns="44102" rtlCol="0" anchor="ctr"/>
          <a:lstStyle/>
          <a:p>
            <a:endParaRPr lang="nl-BE"/>
          </a:p>
        </p:txBody>
      </p:sp>
      <p:sp>
        <p:nvSpPr>
          <p:cNvPr id="5" name="Notes Placeholder 4"/>
          <p:cNvSpPr>
            <a:spLocks noGrp="1"/>
          </p:cNvSpPr>
          <p:nvPr>
            <p:ph type="body" sz="quarter" idx="3"/>
          </p:nvPr>
        </p:nvSpPr>
        <p:spPr>
          <a:xfrm>
            <a:off x="679160" y="4715407"/>
            <a:ext cx="5439355" cy="4467470"/>
          </a:xfrm>
          <a:prstGeom prst="rect">
            <a:avLst/>
          </a:prstGeom>
        </p:spPr>
        <p:txBody>
          <a:bodyPr vert="horz" lIns="88203" tIns="44102" rIns="88203" bIns="441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2" y="9430813"/>
            <a:ext cx="2946065" cy="495872"/>
          </a:xfrm>
          <a:prstGeom prst="rect">
            <a:avLst/>
          </a:prstGeom>
        </p:spPr>
        <p:txBody>
          <a:bodyPr vert="horz" lIns="88203" tIns="44102" rIns="88203" bIns="44102" rtlCol="0" anchor="b"/>
          <a:lstStyle>
            <a:lvl1pPr algn="l">
              <a:defRPr sz="1200"/>
            </a:lvl1pPr>
          </a:lstStyle>
          <a:p>
            <a:endParaRPr lang="nl-BE"/>
          </a:p>
        </p:txBody>
      </p:sp>
      <p:sp>
        <p:nvSpPr>
          <p:cNvPr id="7" name="Slide Number Placeholder 6"/>
          <p:cNvSpPr>
            <a:spLocks noGrp="1"/>
          </p:cNvSpPr>
          <p:nvPr>
            <p:ph type="sldNum" sz="quarter" idx="5"/>
          </p:nvPr>
        </p:nvSpPr>
        <p:spPr>
          <a:xfrm>
            <a:off x="3850094" y="9430813"/>
            <a:ext cx="2946065" cy="495872"/>
          </a:xfrm>
          <a:prstGeom prst="rect">
            <a:avLst/>
          </a:prstGeom>
        </p:spPr>
        <p:txBody>
          <a:bodyPr vert="horz" lIns="88203" tIns="44102" rIns="88203" bIns="44102" rtlCol="0" anchor="b"/>
          <a:lstStyle>
            <a:lvl1pPr algn="r">
              <a:defRPr sz="1200"/>
            </a:lvl1pPr>
          </a:lstStyle>
          <a:p>
            <a:fld id="{FF2DAB70-9E68-454C-86E0-9E0286322509}" type="slidenum">
              <a:rPr lang="nl-BE" smtClean="0"/>
              <a:t>‹nr.›</a:t>
            </a:fld>
            <a:endParaRPr lang="nl-BE"/>
          </a:p>
        </p:txBody>
      </p:sp>
    </p:spTree>
    <p:extLst>
      <p:ext uri="{BB962C8B-B14F-4D97-AF65-F5344CB8AC3E}">
        <p14:creationId xmlns:p14="http://schemas.microsoft.com/office/powerpoint/2010/main" val="233905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B1B9AA-9AFA-422B-8D5B-F07A74C9CCB0}" type="datetimeFigureOut">
              <a:rPr lang="nl-BE" smtClean="0"/>
              <a:t>14/02/2019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81423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B1B9AA-9AFA-422B-8D5B-F07A74C9CCB0}" type="datetimeFigureOut">
              <a:rPr lang="nl-BE" smtClean="0"/>
              <a:t>14/02/2019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404157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B1B9AA-9AFA-422B-8D5B-F07A74C9CCB0}" type="datetimeFigureOut">
              <a:rPr lang="nl-BE" smtClean="0"/>
              <a:t>14/02/2019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4267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B1B9AA-9AFA-422B-8D5B-F07A74C9CCB0}" type="datetimeFigureOut">
              <a:rPr lang="nl-BE" smtClean="0"/>
              <a:t>14/02/2019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128455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B1B9AA-9AFA-422B-8D5B-F07A74C9CCB0}" type="datetimeFigureOut">
              <a:rPr lang="nl-BE" smtClean="0"/>
              <a:t>14/02/2019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170129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B1B9AA-9AFA-422B-8D5B-F07A74C9CCB0}" type="datetimeFigureOut">
              <a:rPr lang="nl-BE" smtClean="0"/>
              <a:t>14/02/2019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167180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nl-NL"/>
              <a:t>Klik om stijl te bewerken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472381" y="3340100"/>
            <a:ext cx="2901255" cy="491278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3471863" y="3340100"/>
            <a:ext cx="2915543" cy="491278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B1B9AA-9AFA-422B-8D5B-F07A74C9CCB0}" type="datetimeFigureOut">
              <a:rPr lang="nl-BE" smtClean="0"/>
              <a:t>14/02/2019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871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5B1B9AA-9AFA-422B-8D5B-F07A74C9CCB0}" type="datetimeFigureOut">
              <a:rPr lang="nl-BE" smtClean="0"/>
              <a:t>14/02/2019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10797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1B9AA-9AFA-422B-8D5B-F07A74C9CCB0}" type="datetimeFigureOut">
              <a:rPr lang="nl-BE" smtClean="0"/>
              <a:t>14/02/2019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290282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5B1B9AA-9AFA-422B-8D5B-F07A74C9CCB0}" type="datetimeFigureOut">
              <a:rPr lang="nl-BE" smtClean="0"/>
              <a:t>14/02/2019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265766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5B1B9AA-9AFA-422B-8D5B-F07A74C9CCB0}" type="datetimeFigureOut">
              <a:rPr lang="nl-BE" smtClean="0"/>
              <a:t>14/02/2019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A873671-F955-4326-AE90-0CB1B2739A1A}" type="slidenum">
              <a:rPr lang="nl-BE" smtClean="0"/>
              <a:t>‹nr.›</a:t>
            </a:fld>
            <a:endParaRPr lang="nl-BE"/>
          </a:p>
        </p:txBody>
      </p:sp>
    </p:spTree>
    <p:extLst>
      <p:ext uri="{BB962C8B-B14F-4D97-AF65-F5344CB8AC3E}">
        <p14:creationId xmlns:p14="http://schemas.microsoft.com/office/powerpoint/2010/main" val="56852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5B1B9AA-9AFA-422B-8D5B-F07A74C9CCB0}" type="datetimeFigureOut">
              <a:rPr lang="nl-BE" smtClean="0"/>
              <a:t>14/02/2019</a:t>
            </a:fld>
            <a:endParaRPr lang="nl-B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A873671-F955-4326-AE90-0CB1B2739A1A}" type="slidenum">
              <a:rPr lang="nl-BE" smtClean="0"/>
              <a:t>‹nr.›</a:t>
            </a:fld>
            <a:endParaRPr lang="nl-BE"/>
          </a:p>
        </p:txBody>
      </p:sp>
    </p:spTree>
    <p:extLst>
      <p:ext uri="{BB962C8B-B14F-4D97-AF65-F5344CB8AC3E}">
        <p14:creationId xmlns:p14="http://schemas.microsoft.com/office/powerpoint/2010/main" val="324704495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hyperlink" Target="mailto:Veerle@atlasandarrows.be" TargetMode="Externa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75E54E-5F30-44AF-AD0D-60FB799343EE}"/>
              </a:ext>
            </a:extLst>
          </p:cNvPr>
          <p:cNvPicPr>
            <a:picLocks noChangeAspect="1"/>
          </p:cNvPicPr>
          <p:nvPr/>
        </p:nvPicPr>
        <p:blipFill>
          <a:blip r:embed="rId2"/>
          <a:stretch>
            <a:fillRect/>
          </a:stretch>
        </p:blipFill>
        <p:spPr>
          <a:xfrm>
            <a:off x="4733375" y="7545420"/>
            <a:ext cx="1154209" cy="1082858"/>
          </a:xfrm>
          <a:prstGeom prst="rect">
            <a:avLst/>
          </a:prstGeom>
        </p:spPr>
      </p:pic>
      <p:sp>
        <p:nvSpPr>
          <p:cNvPr id="23" name="Rectangle 8">
            <a:extLst>
              <a:ext uri="{FF2B5EF4-FFF2-40B4-BE49-F238E27FC236}">
                <a16:creationId xmlns:a16="http://schemas.microsoft.com/office/drawing/2014/main" id="{76DB1292-A9E7-464E-9658-6FDDB1372A1E}"/>
              </a:ext>
            </a:extLst>
          </p:cNvPr>
          <p:cNvSpPr/>
          <p:nvPr/>
        </p:nvSpPr>
        <p:spPr>
          <a:xfrm>
            <a:off x="666825" y="388426"/>
            <a:ext cx="5661139" cy="1354217"/>
          </a:xfrm>
          <a:prstGeom prst="rect">
            <a:avLst/>
          </a:prstGeom>
        </p:spPr>
        <p:txBody>
          <a:bodyPr wrap="square">
            <a:spAutoFit/>
          </a:bodyPr>
          <a:lstStyle/>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EEN PLEIDOOI </a:t>
            </a:r>
          </a:p>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VOOR EEN LEVEN UIT</a:t>
            </a:r>
            <a:r>
              <a:rPr lang="nl-BE" sz="3200"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rPr>
              <a:t> BALANS</a:t>
            </a:r>
          </a:p>
          <a:p>
            <a:pPr algn="ctr"/>
            <a:endParaRPr lang="nl-BE" b="1" u="sng" dirty="0">
              <a:latin typeface="+mj-lt"/>
              <a:ea typeface="Calibri" panose="020F0502020204030204" pitchFamily="34" charset="0"/>
              <a:cs typeface="Times New Roman" panose="02020603050405020304" pitchFamily="18" charset="0"/>
            </a:endParaRPr>
          </a:p>
        </p:txBody>
      </p:sp>
      <p:sp>
        <p:nvSpPr>
          <p:cNvPr id="13" name="Tekstvak 12">
            <a:extLst>
              <a:ext uri="{FF2B5EF4-FFF2-40B4-BE49-F238E27FC236}">
                <a16:creationId xmlns:a16="http://schemas.microsoft.com/office/drawing/2014/main" id="{D1981B0B-B5DB-4A5F-8A7D-D794CA842AE8}"/>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1</a:t>
            </a:r>
          </a:p>
        </p:txBody>
      </p:sp>
      <p:pic>
        <p:nvPicPr>
          <p:cNvPr id="3" name="Afbeelding 2">
            <a:extLst>
              <a:ext uri="{FF2B5EF4-FFF2-40B4-BE49-F238E27FC236}">
                <a16:creationId xmlns:a16="http://schemas.microsoft.com/office/drawing/2014/main" id="{8FCCC430-53CD-487C-9FAC-878FEBD92677}"/>
              </a:ext>
            </a:extLst>
          </p:cNvPr>
          <p:cNvPicPr>
            <a:picLocks noChangeAspect="1"/>
          </p:cNvPicPr>
          <p:nvPr/>
        </p:nvPicPr>
        <p:blipFill>
          <a:blip r:embed="rId3"/>
          <a:stretch>
            <a:fillRect/>
          </a:stretch>
        </p:blipFill>
        <p:spPr>
          <a:xfrm>
            <a:off x="530036" y="1649213"/>
            <a:ext cx="5661139" cy="3909648"/>
          </a:xfrm>
          <a:prstGeom prst="rect">
            <a:avLst/>
          </a:prstGeom>
        </p:spPr>
      </p:pic>
      <p:sp>
        <p:nvSpPr>
          <p:cNvPr id="4" name="Tekstvak 3">
            <a:extLst>
              <a:ext uri="{FF2B5EF4-FFF2-40B4-BE49-F238E27FC236}">
                <a16:creationId xmlns:a16="http://schemas.microsoft.com/office/drawing/2014/main" id="{D6210097-300E-4E49-A5A5-D0F862C801D1}"/>
              </a:ext>
            </a:extLst>
          </p:cNvPr>
          <p:cNvSpPr txBox="1"/>
          <p:nvPr/>
        </p:nvSpPr>
        <p:spPr>
          <a:xfrm>
            <a:off x="1265146" y="5405135"/>
            <a:ext cx="4464496" cy="1938992"/>
          </a:xfrm>
          <a:prstGeom prst="rect">
            <a:avLst/>
          </a:prstGeom>
          <a:noFill/>
        </p:spPr>
        <p:txBody>
          <a:bodyPr wrap="square" rtlCol="0">
            <a:spAutoFit/>
          </a:bodyPr>
          <a:lstStyle/>
          <a:p>
            <a:pPr algn="ctr"/>
            <a:r>
              <a:rPr lang="nl-BE" sz="2400" dirty="0">
                <a:solidFill>
                  <a:schemeClr val="bg1"/>
                </a:solidFill>
                <a:highlight>
                  <a:srgbClr val="000000"/>
                </a:highlight>
                <a:latin typeface="Univers Condensed" panose="020B0506020202050204" pitchFamily="34" charset="0"/>
              </a:rPr>
              <a:t>Organiseren </a:t>
            </a:r>
          </a:p>
          <a:p>
            <a:pPr algn="ctr"/>
            <a:r>
              <a:rPr lang="nl-BE" sz="2400" dirty="0">
                <a:solidFill>
                  <a:schemeClr val="bg1"/>
                </a:solidFill>
                <a:highlight>
                  <a:srgbClr val="000000"/>
                </a:highlight>
                <a:latin typeface="Univers Condensed" panose="020B0506020202050204" pitchFamily="34" charset="0"/>
              </a:rPr>
              <a:t>Focussen</a:t>
            </a:r>
          </a:p>
          <a:p>
            <a:pPr algn="ctr"/>
            <a:r>
              <a:rPr lang="nl-BE" sz="2400" dirty="0">
                <a:solidFill>
                  <a:schemeClr val="bg1"/>
                </a:solidFill>
                <a:highlight>
                  <a:srgbClr val="000000"/>
                </a:highlight>
                <a:latin typeface="Univers Condensed" panose="020B0506020202050204" pitchFamily="34" charset="0"/>
              </a:rPr>
              <a:t>Prioriteiten stellen</a:t>
            </a:r>
          </a:p>
          <a:p>
            <a:pPr algn="ctr"/>
            <a:r>
              <a:rPr lang="nl-BE" sz="2400" dirty="0">
                <a:solidFill>
                  <a:schemeClr val="bg1"/>
                </a:solidFill>
                <a:highlight>
                  <a:srgbClr val="000000"/>
                </a:highlight>
                <a:latin typeface="Univers Condensed" panose="020B0506020202050204" pitchFamily="34" charset="0"/>
              </a:rPr>
              <a:t>Plannen</a:t>
            </a:r>
          </a:p>
          <a:p>
            <a:pPr algn="ctr"/>
            <a:r>
              <a:rPr lang="nl-BE" sz="2400" dirty="0">
                <a:solidFill>
                  <a:schemeClr val="bg1"/>
                </a:solidFill>
                <a:highlight>
                  <a:srgbClr val="000000"/>
                </a:highlight>
                <a:latin typeface="Univers Condensed" panose="020B0506020202050204" pitchFamily="34" charset="0"/>
              </a:rPr>
              <a:t>Vooruit kijken</a:t>
            </a:r>
          </a:p>
        </p:txBody>
      </p:sp>
      <p:sp>
        <p:nvSpPr>
          <p:cNvPr id="10" name="Tekstvak 9">
            <a:extLst>
              <a:ext uri="{FF2B5EF4-FFF2-40B4-BE49-F238E27FC236}">
                <a16:creationId xmlns:a16="http://schemas.microsoft.com/office/drawing/2014/main" id="{098EB6E3-E719-4535-947F-39E703368ACA}"/>
              </a:ext>
            </a:extLst>
          </p:cNvPr>
          <p:cNvSpPr txBox="1"/>
          <p:nvPr/>
        </p:nvSpPr>
        <p:spPr>
          <a:xfrm>
            <a:off x="1423088" y="7813174"/>
            <a:ext cx="4464496" cy="707886"/>
          </a:xfrm>
          <a:prstGeom prst="rect">
            <a:avLst/>
          </a:prstGeom>
          <a:noFill/>
        </p:spPr>
        <p:txBody>
          <a:bodyPr wrap="square" rtlCol="0">
            <a:spAutoFit/>
          </a:bodyPr>
          <a:lstStyle/>
          <a:p>
            <a:pPr algn="ctr"/>
            <a:r>
              <a:rPr lang="nl-BE" sz="4000" dirty="0">
                <a:solidFill>
                  <a:schemeClr val="accent1"/>
                </a:solidFill>
                <a:latin typeface="Univers Condensed" panose="020B0506020202050204" pitchFamily="34" charset="0"/>
              </a:rPr>
              <a:t>Spaar je brein! </a:t>
            </a:r>
          </a:p>
        </p:txBody>
      </p:sp>
      <p:pic>
        <p:nvPicPr>
          <p:cNvPr id="7" name="Afbeelding 6">
            <a:extLst>
              <a:ext uri="{FF2B5EF4-FFF2-40B4-BE49-F238E27FC236}">
                <a16:creationId xmlns:a16="http://schemas.microsoft.com/office/drawing/2014/main" id="{C54EA6AB-FEAB-4749-BC90-C8AB88960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82" y="8167117"/>
            <a:ext cx="753734" cy="690764"/>
          </a:xfrm>
          <a:prstGeom prst="rect">
            <a:avLst/>
          </a:prstGeom>
        </p:spPr>
      </p:pic>
    </p:spTree>
    <p:extLst>
      <p:ext uri="{BB962C8B-B14F-4D97-AF65-F5344CB8AC3E}">
        <p14:creationId xmlns:p14="http://schemas.microsoft.com/office/powerpoint/2010/main" val="110745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76DB1292-A9E7-464E-9658-6FDDB1372A1E}"/>
              </a:ext>
            </a:extLst>
          </p:cNvPr>
          <p:cNvSpPr/>
          <p:nvPr/>
        </p:nvSpPr>
        <p:spPr>
          <a:xfrm>
            <a:off x="604090" y="7975850"/>
            <a:ext cx="5661139" cy="584775"/>
          </a:xfrm>
          <a:prstGeom prst="rect">
            <a:avLst/>
          </a:prstGeom>
        </p:spPr>
        <p:txBody>
          <a:bodyPr wrap="square">
            <a:spAutoFit/>
          </a:bodyPr>
          <a:lstStyle/>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Schrijf je </a:t>
            </a:r>
            <a:r>
              <a:rPr lang="nl-BE" sz="3200" dirty="0" err="1">
                <a:solidFill>
                  <a:schemeClr val="tx2"/>
                </a:solidFill>
                <a:latin typeface="Univers Condensed" panose="020B0506020202050204" pitchFamily="34" charset="0"/>
                <a:ea typeface="Calibri" panose="020F0502020204030204" pitchFamily="34" charset="0"/>
                <a:cs typeface="Times New Roman" panose="02020603050405020304" pitchFamily="18" charset="0"/>
              </a:rPr>
              <a:t>to</a:t>
            </a: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 do’s </a:t>
            </a:r>
            <a:r>
              <a:rPr lang="nl-BE" sz="3200"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rPr>
              <a:t>neer. </a:t>
            </a:r>
            <a:endParaRPr lang="nl-BE" b="1" u="sng" dirty="0">
              <a:latin typeface="+mj-lt"/>
              <a:ea typeface="Calibri" panose="020F0502020204030204" pitchFamily="34" charset="0"/>
              <a:cs typeface="Times New Roman" panose="02020603050405020304" pitchFamily="18" charset="0"/>
            </a:endParaRPr>
          </a:p>
        </p:txBody>
      </p:sp>
      <p:sp>
        <p:nvSpPr>
          <p:cNvPr id="13" name="Tekstvak 12">
            <a:extLst>
              <a:ext uri="{FF2B5EF4-FFF2-40B4-BE49-F238E27FC236}">
                <a16:creationId xmlns:a16="http://schemas.microsoft.com/office/drawing/2014/main" id="{D1981B0B-B5DB-4A5F-8A7D-D794CA842AE8}"/>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2</a:t>
            </a:r>
          </a:p>
        </p:txBody>
      </p:sp>
      <p:sp>
        <p:nvSpPr>
          <p:cNvPr id="4" name="Tekstvak 3">
            <a:extLst>
              <a:ext uri="{FF2B5EF4-FFF2-40B4-BE49-F238E27FC236}">
                <a16:creationId xmlns:a16="http://schemas.microsoft.com/office/drawing/2014/main" id="{D6210097-300E-4E49-A5A5-D0F862C801D1}"/>
              </a:ext>
            </a:extLst>
          </p:cNvPr>
          <p:cNvSpPr txBox="1"/>
          <p:nvPr/>
        </p:nvSpPr>
        <p:spPr>
          <a:xfrm>
            <a:off x="1202411" y="2978307"/>
            <a:ext cx="4464496" cy="1569660"/>
          </a:xfrm>
          <a:prstGeom prst="rect">
            <a:avLst/>
          </a:prstGeom>
          <a:noFill/>
        </p:spPr>
        <p:txBody>
          <a:bodyPr wrap="square" rtlCol="0">
            <a:spAutoFit/>
          </a:bodyPr>
          <a:lstStyle/>
          <a:p>
            <a:pPr algn="ctr"/>
            <a:r>
              <a:rPr lang="nl-BE" sz="2400" dirty="0">
                <a:latin typeface="Univers Condensed" panose="020B0506020202050204" pitchFamily="34" charset="0"/>
              </a:rPr>
              <a:t>Geen enkele </a:t>
            </a:r>
            <a:r>
              <a:rPr lang="nl-BE" sz="2400" dirty="0">
                <a:solidFill>
                  <a:schemeClr val="bg1"/>
                </a:solidFill>
                <a:highlight>
                  <a:srgbClr val="000000"/>
                </a:highlight>
                <a:latin typeface="Univers Condensed" panose="020B0506020202050204" pitchFamily="34" charset="0"/>
              </a:rPr>
              <a:t>gedachte</a:t>
            </a:r>
            <a:r>
              <a:rPr lang="nl-BE" sz="2400" dirty="0">
                <a:latin typeface="Univers Condensed" panose="020B0506020202050204" pitchFamily="34" charset="0"/>
              </a:rPr>
              <a:t> </a:t>
            </a:r>
          </a:p>
          <a:p>
            <a:pPr algn="ctr"/>
            <a:r>
              <a:rPr lang="nl-BE" sz="2400" dirty="0">
                <a:latin typeface="Univers Condensed" panose="020B0506020202050204" pitchFamily="34" charset="0"/>
              </a:rPr>
              <a:t>is het waard</a:t>
            </a:r>
          </a:p>
          <a:p>
            <a:pPr algn="ctr"/>
            <a:r>
              <a:rPr lang="nl-BE" sz="2400" dirty="0">
                <a:solidFill>
                  <a:schemeClr val="bg1"/>
                </a:solidFill>
                <a:highlight>
                  <a:srgbClr val="000000"/>
                </a:highlight>
                <a:latin typeface="Univers Condensed" panose="020B0506020202050204" pitchFamily="34" charset="0"/>
              </a:rPr>
              <a:t>twee keer </a:t>
            </a:r>
          </a:p>
          <a:p>
            <a:pPr algn="ctr"/>
            <a:r>
              <a:rPr lang="nl-BE" sz="2400" dirty="0">
                <a:latin typeface="Univers Condensed" panose="020B0506020202050204" pitchFamily="34" charset="0"/>
              </a:rPr>
              <a:t>gedacht te worden</a:t>
            </a:r>
          </a:p>
        </p:txBody>
      </p:sp>
      <p:sp>
        <p:nvSpPr>
          <p:cNvPr id="9" name="Tekstvak 8">
            <a:extLst>
              <a:ext uri="{FF2B5EF4-FFF2-40B4-BE49-F238E27FC236}">
                <a16:creationId xmlns:a16="http://schemas.microsoft.com/office/drawing/2014/main" id="{2CDBF099-0FEE-414B-816A-EA2C44C3F70C}"/>
              </a:ext>
            </a:extLst>
          </p:cNvPr>
          <p:cNvSpPr txBox="1"/>
          <p:nvPr/>
        </p:nvSpPr>
        <p:spPr>
          <a:xfrm>
            <a:off x="1202411" y="5807938"/>
            <a:ext cx="4464496" cy="1200329"/>
          </a:xfrm>
          <a:prstGeom prst="rect">
            <a:avLst/>
          </a:prstGeom>
          <a:noFill/>
        </p:spPr>
        <p:txBody>
          <a:bodyPr wrap="square" rtlCol="0">
            <a:spAutoFit/>
          </a:bodyPr>
          <a:lstStyle/>
          <a:p>
            <a:pPr algn="ctr"/>
            <a:r>
              <a:rPr lang="nl-BE" sz="2400" dirty="0">
                <a:latin typeface="Univers Condensed" panose="020B0506020202050204" pitchFamily="34" charset="0"/>
              </a:rPr>
              <a:t>We zijn veel meer geneigd </a:t>
            </a:r>
          </a:p>
          <a:p>
            <a:pPr algn="ctr"/>
            <a:r>
              <a:rPr lang="nl-BE" sz="2400" dirty="0">
                <a:latin typeface="Univers Condensed" panose="020B0506020202050204" pitchFamily="34" charset="0"/>
              </a:rPr>
              <a:t>onze </a:t>
            </a:r>
            <a:r>
              <a:rPr lang="nl-BE" sz="2400" dirty="0">
                <a:solidFill>
                  <a:schemeClr val="bg1"/>
                </a:solidFill>
                <a:highlight>
                  <a:srgbClr val="000000"/>
                </a:highlight>
                <a:latin typeface="Univers Condensed" panose="020B0506020202050204" pitchFamily="34" charset="0"/>
              </a:rPr>
              <a:t>doelstelling</a:t>
            </a:r>
            <a:r>
              <a:rPr lang="nl-BE" sz="2400" dirty="0">
                <a:latin typeface="Univers Condensed" panose="020B0506020202050204" pitchFamily="34" charset="0"/>
              </a:rPr>
              <a:t> te halen </a:t>
            </a:r>
          </a:p>
          <a:p>
            <a:pPr algn="ctr"/>
            <a:r>
              <a:rPr lang="nl-BE" sz="2400" dirty="0">
                <a:latin typeface="Univers Condensed" panose="020B0506020202050204" pitchFamily="34" charset="0"/>
              </a:rPr>
              <a:t>wanneer we ze </a:t>
            </a:r>
            <a:r>
              <a:rPr lang="nl-BE" sz="2400" dirty="0">
                <a:solidFill>
                  <a:schemeClr val="bg1"/>
                </a:solidFill>
                <a:highlight>
                  <a:srgbClr val="000000"/>
                </a:highlight>
                <a:latin typeface="Univers Condensed" panose="020B0506020202050204" pitchFamily="34" charset="0"/>
              </a:rPr>
              <a:t>neerschrijven</a:t>
            </a:r>
            <a:r>
              <a:rPr lang="nl-BE" sz="2400" dirty="0">
                <a:latin typeface="Univers Condensed" panose="020B0506020202050204" pitchFamily="34" charset="0"/>
              </a:rPr>
              <a:t>. </a:t>
            </a:r>
          </a:p>
        </p:txBody>
      </p:sp>
      <p:sp>
        <p:nvSpPr>
          <p:cNvPr id="10" name="Tekstvak 9">
            <a:extLst>
              <a:ext uri="{FF2B5EF4-FFF2-40B4-BE49-F238E27FC236}">
                <a16:creationId xmlns:a16="http://schemas.microsoft.com/office/drawing/2014/main" id="{F2B996A8-73E4-4A1B-96FF-91B8466C44D4}"/>
              </a:ext>
            </a:extLst>
          </p:cNvPr>
          <p:cNvSpPr txBox="1"/>
          <p:nvPr/>
        </p:nvSpPr>
        <p:spPr>
          <a:xfrm>
            <a:off x="1587130" y="1837057"/>
            <a:ext cx="3695058" cy="830997"/>
          </a:xfrm>
          <a:prstGeom prst="rect">
            <a:avLst/>
          </a:prstGeom>
          <a:noFill/>
        </p:spPr>
        <p:txBody>
          <a:bodyPr wrap="square" rtlCol="0">
            <a:spAutoFit/>
          </a:bodyPr>
          <a:lstStyle/>
          <a:p>
            <a:pPr algn="ctr"/>
            <a:r>
              <a:rPr lang="nl-BE" sz="2400" dirty="0">
                <a:latin typeface="Univers Condensed" panose="020B0506020202050204" pitchFamily="34" charset="0"/>
              </a:rPr>
              <a:t> </a:t>
            </a:r>
            <a:r>
              <a:rPr lang="nl-BE" sz="2400" dirty="0">
                <a:solidFill>
                  <a:schemeClr val="bg1"/>
                </a:solidFill>
                <a:highlight>
                  <a:srgbClr val="000000"/>
                </a:highlight>
                <a:latin typeface="Univers Condensed" panose="020B0506020202050204" pitchFamily="34" charset="0"/>
              </a:rPr>
              <a:t>Multitasken</a:t>
            </a:r>
            <a:r>
              <a:rPr lang="nl-BE" sz="2400" dirty="0">
                <a:latin typeface="Univers Condensed" panose="020B0506020202050204" pitchFamily="34" charset="0"/>
              </a:rPr>
              <a:t> is voor mensen met </a:t>
            </a:r>
            <a:r>
              <a:rPr lang="nl-BE" sz="2400" dirty="0">
                <a:solidFill>
                  <a:schemeClr val="bg1"/>
                </a:solidFill>
                <a:highlight>
                  <a:srgbClr val="000000"/>
                </a:highlight>
                <a:latin typeface="Univers Condensed" panose="020B0506020202050204" pitchFamily="34" charset="0"/>
              </a:rPr>
              <a:t>tijd</a:t>
            </a:r>
            <a:r>
              <a:rPr lang="nl-BE" sz="2400" dirty="0">
                <a:latin typeface="Univers Condensed" panose="020B0506020202050204" pitchFamily="34" charset="0"/>
              </a:rPr>
              <a:t>. </a:t>
            </a:r>
          </a:p>
        </p:txBody>
      </p:sp>
      <p:sp>
        <p:nvSpPr>
          <p:cNvPr id="12" name="Tekstvak 11">
            <a:extLst>
              <a:ext uri="{FF2B5EF4-FFF2-40B4-BE49-F238E27FC236}">
                <a16:creationId xmlns:a16="http://schemas.microsoft.com/office/drawing/2014/main" id="{5023EB09-475E-4064-ACE9-A4748977A4F2}"/>
              </a:ext>
            </a:extLst>
          </p:cNvPr>
          <p:cNvSpPr txBox="1"/>
          <p:nvPr/>
        </p:nvSpPr>
        <p:spPr>
          <a:xfrm>
            <a:off x="1202411" y="4858220"/>
            <a:ext cx="4464496" cy="830997"/>
          </a:xfrm>
          <a:prstGeom prst="rect">
            <a:avLst/>
          </a:prstGeom>
          <a:noFill/>
        </p:spPr>
        <p:txBody>
          <a:bodyPr wrap="square" rtlCol="0">
            <a:spAutoFit/>
          </a:bodyPr>
          <a:lstStyle/>
          <a:p>
            <a:pPr algn="ctr"/>
            <a:r>
              <a:rPr lang="nl-BE" sz="2400" dirty="0">
                <a:latin typeface="Univers Condensed" panose="020B0506020202050204" pitchFamily="34" charset="0"/>
              </a:rPr>
              <a:t>Maak je </a:t>
            </a:r>
            <a:r>
              <a:rPr lang="nl-BE" sz="2400" dirty="0">
                <a:solidFill>
                  <a:schemeClr val="bg1"/>
                </a:solidFill>
                <a:highlight>
                  <a:srgbClr val="000000"/>
                </a:highlight>
                <a:latin typeface="Univers Condensed" panose="020B0506020202050204" pitchFamily="34" charset="0"/>
              </a:rPr>
              <a:t>brein</a:t>
            </a:r>
            <a:r>
              <a:rPr lang="nl-BE" sz="2400" dirty="0">
                <a:latin typeface="Univers Condensed" panose="020B0506020202050204" pitchFamily="34" charset="0"/>
              </a:rPr>
              <a:t> </a:t>
            </a:r>
          </a:p>
          <a:p>
            <a:pPr algn="ctr"/>
            <a:r>
              <a:rPr lang="nl-BE" sz="2400" dirty="0">
                <a:latin typeface="Univers Condensed" panose="020B0506020202050204" pitchFamily="34" charset="0"/>
              </a:rPr>
              <a:t>vrij</a:t>
            </a:r>
          </a:p>
        </p:txBody>
      </p:sp>
      <p:sp>
        <p:nvSpPr>
          <p:cNvPr id="14" name="Rectangle 8">
            <a:extLst>
              <a:ext uri="{FF2B5EF4-FFF2-40B4-BE49-F238E27FC236}">
                <a16:creationId xmlns:a16="http://schemas.microsoft.com/office/drawing/2014/main" id="{EACD65E9-55AD-466A-B16A-BEE71BD6D8CE}"/>
              </a:ext>
            </a:extLst>
          </p:cNvPr>
          <p:cNvSpPr/>
          <p:nvPr/>
        </p:nvSpPr>
        <p:spPr>
          <a:xfrm>
            <a:off x="604090" y="362809"/>
            <a:ext cx="5661139" cy="1077218"/>
          </a:xfrm>
          <a:prstGeom prst="rect">
            <a:avLst/>
          </a:prstGeom>
        </p:spPr>
        <p:txBody>
          <a:bodyPr wrap="square">
            <a:spAutoFit/>
          </a:bodyPr>
          <a:lstStyle/>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Tijd kan je niet beheren</a:t>
            </a:r>
          </a:p>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Je </a:t>
            </a:r>
            <a:r>
              <a:rPr lang="nl-BE" sz="32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rPr>
              <a:t>aandacht</a:t>
            </a: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 wel… </a:t>
            </a:r>
            <a:endParaRPr lang="nl-BE" dirty="0">
              <a:solidFill>
                <a:schemeClr val="accent1"/>
              </a:solidFill>
              <a:latin typeface="+mj-lt"/>
              <a:ea typeface="Calibri" panose="020F0502020204030204" pitchFamily="34" charset="0"/>
              <a:cs typeface="Times New Roman" panose="02020603050405020304" pitchFamily="18" charset="0"/>
            </a:endParaRPr>
          </a:p>
        </p:txBody>
      </p:sp>
      <p:pic>
        <p:nvPicPr>
          <p:cNvPr id="15" name="Afbeelding 14">
            <a:extLst>
              <a:ext uri="{FF2B5EF4-FFF2-40B4-BE49-F238E27FC236}">
                <a16:creationId xmlns:a16="http://schemas.microsoft.com/office/drawing/2014/main" id="{20524E5B-342B-455F-94BF-A78F4FF05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482" y="8172400"/>
            <a:ext cx="753734" cy="690764"/>
          </a:xfrm>
          <a:prstGeom prst="rect">
            <a:avLst/>
          </a:prstGeom>
        </p:spPr>
      </p:pic>
    </p:spTree>
    <p:extLst>
      <p:ext uri="{BB962C8B-B14F-4D97-AF65-F5344CB8AC3E}">
        <p14:creationId xmlns:p14="http://schemas.microsoft.com/office/powerpoint/2010/main" val="35196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0B77294-8176-434D-8281-D69A1EE8A0FD}"/>
              </a:ext>
            </a:extLst>
          </p:cNvPr>
          <p:cNvPicPr>
            <a:picLocks noChangeAspect="1"/>
          </p:cNvPicPr>
          <p:nvPr/>
        </p:nvPicPr>
        <p:blipFill>
          <a:blip r:embed="rId2"/>
          <a:stretch>
            <a:fillRect/>
          </a:stretch>
        </p:blipFill>
        <p:spPr>
          <a:xfrm>
            <a:off x="726147" y="1521582"/>
            <a:ext cx="4804272" cy="1894566"/>
          </a:xfrm>
          <a:prstGeom prst="rect">
            <a:avLst/>
          </a:prstGeom>
        </p:spPr>
      </p:pic>
      <p:sp>
        <p:nvSpPr>
          <p:cNvPr id="23" name="Rectangle 8">
            <a:extLst>
              <a:ext uri="{FF2B5EF4-FFF2-40B4-BE49-F238E27FC236}">
                <a16:creationId xmlns:a16="http://schemas.microsoft.com/office/drawing/2014/main" id="{76DB1292-A9E7-464E-9658-6FDDB1372A1E}"/>
              </a:ext>
            </a:extLst>
          </p:cNvPr>
          <p:cNvSpPr/>
          <p:nvPr/>
        </p:nvSpPr>
        <p:spPr>
          <a:xfrm>
            <a:off x="666825" y="388426"/>
            <a:ext cx="5661139" cy="584775"/>
          </a:xfrm>
          <a:prstGeom prst="rect">
            <a:avLst/>
          </a:prstGeom>
        </p:spPr>
        <p:txBody>
          <a:bodyPr wrap="square">
            <a:spAutoFit/>
          </a:bodyPr>
          <a:lstStyle/>
          <a:p>
            <a:pPr algn="ctr"/>
            <a:r>
              <a:rPr lang="nl-BE" sz="32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Kies voor de </a:t>
            </a:r>
            <a:r>
              <a:rPr lang="nl-BE" sz="3200" dirty="0" err="1">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Bullet</a:t>
            </a:r>
            <a:r>
              <a:rPr lang="nl-BE" sz="32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 Journal. </a:t>
            </a:r>
            <a:endParaRPr lang="nl-BE" b="1" u="sng" dirty="0">
              <a:solidFill>
                <a:schemeClr val="accent3"/>
              </a:solidFill>
              <a:latin typeface="+mj-lt"/>
              <a:ea typeface="Calibri" panose="020F0502020204030204" pitchFamily="34" charset="0"/>
              <a:cs typeface="Times New Roman" panose="02020603050405020304" pitchFamily="18" charset="0"/>
            </a:endParaRPr>
          </a:p>
        </p:txBody>
      </p:sp>
      <p:sp>
        <p:nvSpPr>
          <p:cNvPr id="13" name="Tekstvak 12">
            <a:extLst>
              <a:ext uri="{FF2B5EF4-FFF2-40B4-BE49-F238E27FC236}">
                <a16:creationId xmlns:a16="http://schemas.microsoft.com/office/drawing/2014/main" id="{D1981B0B-B5DB-4A5F-8A7D-D794CA842AE8}"/>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3</a:t>
            </a:r>
          </a:p>
        </p:txBody>
      </p:sp>
      <p:sp>
        <p:nvSpPr>
          <p:cNvPr id="4" name="Tekstvak 3">
            <a:extLst>
              <a:ext uri="{FF2B5EF4-FFF2-40B4-BE49-F238E27FC236}">
                <a16:creationId xmlns:a16="http://schemas.microsoft.com/office/drawing/2014/main" id="{D6210097-300E-4E49-A5A5-D0F862C801D1}"/>
              </a:ext>
            </a:extLst>
          </p:cNvPr>
          <p:cNvSpPr txBox="1"/>
          <p:nvPr/>
        </p:nvSpPr>
        <p:spPr>
          <a:xfrm>
            <a:off x="476672" y="875781"/>
            <a:ext cx="4464496" cy="461665"/>
          </a:xfrm>
          <a:prstGeom prst="rect">
            <a:avLst/>
          </a:prstGeom>
          <a:noFill/>
        </p:spPr>
        <p:txBody>
          <a:bodyPr wrap="square" rtlCol="0">
            <a:spAutoFit/>
          </a:bodyPr>
          <a:lstStyle/>
          <a:p>
            <a:pPr algn="ctr"/>
            <a:r>
              <a:rPr lang="nl-BE" sz="2400" dirty="0">
                <a:latin typeface="Univers Condensed" panose="020B0506020202050204" pitchFamily="34" charset="0"/>
              </a:rPr>
              <a:t>Dagelijks. </a:t>
            </a:r>
          </a:p>
        </p:txBody>
      </p:sp>
      <p:sp>
        <p:nvSpPr>
          <p:cNvPr id="10" name="Tekstvak 9">
            <a:extLst>
              <a:ext uri="{FF2B5EF4-FFF2-40B4-BE49-F238E27FC236}">
                <a16:creationId xmlns:a16="http://schemas.microsoft.com/office/drawing/2014/main" id="{9F0624C3-D2D6-4A16-8D11-E6730B0EEB74}"/>
              </a:ext>
            </a:extLst>
          </p:cNvPr>
          <p:cNvSpPr txBox="1"/>
          <p:nvPr/>
        </p:nvSpPr>
        <p:spPr>
          <a:xfrm>
            <a:off x="1756091" y="875781"/>
            <a:ext cx="4464496" cy="461665"/>
          </a:xfrm>
          <a:prstGeom prst="rect">
            <a:avLst/>
          </a:prstGeom>
          <a:noFill/>
        </p:spPr>
        <p:txBody>
          <a:bodyPr wrap="square" rtlCol="0">
            <a:spAutoFit/>
          </a:bodyPr>
          <a:lstStyle/>
          <a:p>
            <a:pPr algn="ctr"/>
            <a:r>
              <a:rPr lang="nl-BE" sz="2400" dirty="0">
                <a:solidFill>
                  <a:schemeClr val="accent1"/>
                </a:solidFill>
                <a:latin typeface="Univers Condensed" panose="020B0506020202050204" pitchFamily="34" charset="0"/>
              </a:rPr>
              <a:t>Daily Log.</a:t>
            </a:r>
          </a:p>
        </p:txBody>
      </p:sp>
      <p:sp>
        <p:nvSpPr>
          <p:cNvPr id="11" name="Rectangle 8">
            <a:extLst>
              <a:ext uri="{FF2B5EF4-FFF2-40B4-BE49-F238E27FC236}">
                <a16:creationId xmlns:a16="http://schemas.microsoft.com/office/drawing/2014/main" id="{0B0AB7E4-2CB4-4734-A767-B0819D134467}"/>
              </a:ext>
            </a:extLst>
          </p:cNvPr>
          <p:cNvSpPr/>
          <p:nvPr/>
        </p:nvSpPr>
        <p:spPr>
          <a:xfrm>
            <a:off x="706356" y="3892041"/>
            <a:ext cx="5661139" cy="954107"/>
          </a:xfrm>
          <a:prstGeom prst="rect">
            <a:avLst/>
          </a:prstGeom>
        </p:spPr>
        <p:txBody>
          <a:bodyPr wrap="square">
            <a:spAutoFit/>
          </a:bodyPr>
          <a:lstStyle/>
          <a:p>
            <a:pPr algn="ctr"/>
            <a:r>
              <a:rPr lang="nl-BE" sz="28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Niet zomaar. Denk eerst na. </a:t>
            </a:r>
          </a:p>
          <a:p>
            <a:pPr algn="ctr"/>
            <a:r>
              <a:rPr lang="nl-BE" sz="2800" dirty="0">
                <a:solidFill>
                  <a:schemeClr val="tx2"/>
                </a:solidFill>
                <a:latin typeface="Univers Condensed" panose="020B0506020202050204" pitchFamily="34" charset="0"/>
                <a:ea typeface="Calibri" panose="020F0502020204030204" pitchFamily="34" charset="0"/>
                <a:cs typeface="Times New Roman" panose="02020603050405020304" pitchFamily="18" charset="0"/>
              </a:rPr>
              <a:t>Wat zijn je </a:t>
            </a:r>
            <a:r>
              <a:rPr lang="nl-BE" sz="28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doelen? </a:t>
            </a:r>
            <a:endParaRPr lang="nl-BE" sz="1600" b="1" u="sng" dirty="0">
              <a:solidFill>
                <a:schemeClr val="accent3"/>
              </a:solidFill>
              <a:latin typeface="+mj-lt"/>
              <a:ea typeface="Calibri" panose="020F0502020204030204" pitchFamily="34" charset="0"/>
              <a:cs typeface="Times New Roman" panose="02020603050405020304" pitchFamily="18" charset="0"/>
            </a:endParaRPr>
          </a:p>
        </p:txBody>
      </p:sp>
      <p:sp>
        <p:nvSpPr>
          <p:cNvPr id="12" name="TextBox 7">
            <a:extLst>
              <a:ext uri="{FF2B5EF4-FFF2-40B4-BE49-F238E27FC236}">
                <a16:creationId xmlns:a16="http://schemas.microsoft.com/office/drawing/2014/main" id="{711E6EDD-D6A8-460E-A6DD-B29502D8FDB9}"/>
              </a:ext>
            </a:extLst>
          </p:cNvPr>
          <p:cNvSpPr txBox="1"/>
          <p:nvPr/>
        </p:nvSpPr>
        <p:spPr>
          <a:xfrm>
            <a:off x="847211" y="5246040"/>
            <a:ext cx="5534117" cy="2409634"/>
          </a:xfrm>
          <a:prstGeom prst="rect">
            <a:avLst/>
          </a:prstGeom>
          <a:noFill/>
        </p:spPr>
        <p:txBody>
          <a:bodyPr wrap="square" rtlCol="0">
            <a:spAutoFit/>
          </a:bodyPr>
          <a:lstStyle/>
          <a:p>
            <a:pPr>
              <a:lnSpc>
                <a:spcPct val="107000"/>
              </a:lnSpc>
              <a:spcAft>
                <a:spcPts val="800"/>
              </a:spcAft>
            </a:pPr>
            <a:r>
              <a:rPr lang="nl-BE" sz="32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rPr>
              <a:t>MOET </a:t>
            </a:r>
            <a:r>
              <a:rPr lang="nl-BE" cap="small" dirty="0">
                <a:latin typeface="Univers Condensed" panose="020B0506020202050204" pitchFamily="34" charset="0"/>
                <a:ea typeface="Calibri" panose="020F0502020204030204" pitchFamily="34" charset="0"/>
                <a:cs typeface="Times New Roman" panose="02020603050405020304" pitchFamily="18" charset="0"/>
              </a:rPr>
              <a:t>(als gevolg van een rol/keuze) </a:t>
            </a:r>
            <a:endParaRPr lang="nl-BE" sz="40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cap="small" dirty="0">
                <a:latin typeface="Univers Condensed" panose="020B0506020202050204" pitchFamily="34" charset="0"/>
                <a:cs typeface="Times New Roman" panose="02020603050405020304" pitchFamily="18" charset="0"/>
              </a:rPr>
              <a:t>Zou </a:t>
            </a:r>
            <a:r>
              <a:rPr lang="nl-BE" sz="1600" cap="small" dirty="0">
                <a:latin typeface="Univers Condensed" panose="020B0506020202050204" pitchFamily="34" charset="0"/>
                <a:ea typeface="Calibri" panose="020F0502020204030204" pitchFamily="34" charset="0"/>
                <a:cs typeface="Times New Roman" panose="02020603050405020304" pitchFamily="18" charset="0"/>
              </a:rPr>
              <a:t>wel </a:t>
            </a:r>
            <a:r>
              <a:rPr lang="nl-BE" sz="32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rPr>
              <a:t>EENS </a:t>
            </a:r>
            <a:r>
              <a:rPr lang="nl-BE" sz="1600" cap="small" dirty="0">
                <a:latin typeface="Univers Condensed" panose="020B0506020202050204" pitchFamily="34" charset="0"/>
                <a:ea typeface="Calibri" panose="020F0502020204030204" pitchFamily="34" charset="0"/>
                <a:cs typeface="Times New Roman" panose="02020603050405020304" pitchFamily="18" charset="0"/>
              </a:rPr>
              <a:t>(Droom/Bucket List)</a:t>
            </a:r>
            <a:endParaRPr lang="nl-BE" sz="40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600" cap="small" dirty="0">
                <a:latin typeface="Univers Condensed" panose="020B0506020202050204" pitchFamily="34" charset="0"/>
                <a:ea typeface="Calibri" panose="020F0502020204030204" pitchFamily="34" charset="0"/>
                <a:cs typeface="Times New Roman" panose="02020603050405020304" pitchFamily="18" charset="0"/>
              </a:rPr>
              <a:t>Zou misschien </a:t>
            </a:r>
            <a:r>
              <a:rPr lang="nl-BE" sz="28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rPr>
              <a:t>BETER </a:t>
            </a:r>
            <a:r>
              <a:rPr lang="nl-BE" sz="1600" cap="small" dirty="0">
                <a:latin typeface="Univers Condensed" panose="020B0506020202050204" pitchFamily="34" charset="0"/>
                <a:ea typeface="Calibri" panose="020F0502020204030204" pitchFamily="34" charset="0"/>
                <a:cs typeface="Times New Roman" panose="02020603050405020304" pitchFamily="18" charset="0"/>
              </a:rPr>
              <a:t>(als je heel eerlijk bent met jezelf)</a:t>
            </a:r>
            <a:endParaRPr lang="nl-BE" sz="16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32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rPr>
              <a:t>BEST  </a:t>
            </a:r>
            <a:r>
              <a:rPr lang="nl-BE" sz="1600" cap="small" dirty="0">
                <a:latin typeface="Univers Condensed" panose="020B0506020202050204" pitchFamily="34" charset="0"/>
                <a:ea typeface="Calibri" panose="020F0502020204030204" pitchFamily="34" charset="0"/>
                <a:cs typeface="Times New Roman" panose="02020603050405020304" pitchFamily="18" charset="0"/>
              </a:rPr>
              <a:t>(Wat geeft je tonnen energie?)</a:t>
            </a:r>
            <a:endParaRPr lang="nl-BE" sz="16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p:txBody>
      </p:sp>
      <p:cxnSp>
        <p:nvCxnSpPr>
          <p:cNvPr id="3" name="Rechte verbindingslijn 2">
            <a:extLst>
              <a:ext uri="{FF2B5EF4-FFF2-40B4-BE49-F238E27FC236}">
                <a16:creationId xmlns:a16="http://schemas.microsoft.com/office/drawing/2014/main" id="{BE17DF3F-A31F-47B2-909F-0732F2CC1FAB}"/>
              </a:ext>
            </a:extLst>
          </p:cNvPr>
          <p:cNvCxnSpPr/>
          <p:nvPr/>
        </p:nvCxnSpPr>
        <p:spPr>
          <a:xfrm>
            <a:off x="706356" y="3707904"/>
            <a:ext cx="554461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151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D1981B0B-B5DB-4A5F-8A7D-D794CA842AE8}"/>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4</a:t>
            </a:r>
          </a:p>
        </p:txBody>
      </p:sp>
      <p:pic>
        <p:nvPicPr>
          <p:cNvPr id="15" name="Picture 3">
            <a:extLst>
              <a:ext uri="{FF2B5EF4-FFF2-40B4-BE49-F238E27FC236}">
                <a16:creationId xmlns:a16="http://schemas.microsoft.com/office/drawing/2014/main" id="{E05AF104-D9E9-4E53-8350-37F8FFF247F3}"/>
              </a:ext>
            </a:extLst>
          </p:cNvPr>
          <p:cNvPicPr>
            <a:picLocks noChangeAspect="1"/>
          </p:cNvPicPr>
          <p:nvPr/>
        </p:nvPicPr>
        <p:blipFill>
          <a:blip r:embed="rId2"/>
          <a:stretch>
            <a:fillRect/>
          </a:stretch>
        </p:blipFill>
        <p:spPr>
          <a:xfrm>
            <a:off x="2859492" y="625745"/>
            <a:ext cx="2241175" cy="2236355"/>
          </a:xfrm>
          <a:prstGeom prst="rect">
            <a:avLst/>
          </a:prstGeom>
        </p:spPr>
      </p:pic>
      <p:pic>
        <p:nvPicPr>
          <p:cNvPr id="16" name="Picture 5">
            <a:extLst>
              <a:ext uri="{FF2B5EF4-FFF2-40B4-BE49-F238E27FC236}">
                <a16:creationId xmlns:a16="http://schemas.microsoft.com/office/drawing/2014/main" id="{4E02DA22-4E78-4D34-9350-92341216B3C0}"/>
              </a:ext>
            </a:extLst>
          </p:cNvPr>
          <p:cNvPicPr>
            <a:picLocks noChangeAspect="1"/>
          </p:cNvPicPr>
          <p:nvPr/>
        </p:nvPicPr>
        <p:blipFill>
          <a:blip r:embed="rId2"/>
          <a:stretch>
            <a:fillRect/>
          </a:stretch>
        </p:blipFill>
        <p:spPr>
          <a:xfrm>
            <a:off x="1905444" y="1054532"/>
            <a:ext cx="2241175" cy="2236355"/>
          </a:xfrm>
          <a:prstGeom prst="rect">
            <a:avLst/>
          </a:prstGeom>
        </p:spPr>
      </p:pic>
      <p:pic>
        <p:nvPicPr>
          <p:cNvPr id="17" name="Picture 4">
            <a:extLst>
              <a:ext uri="{FF2B5EF4-FFF2-40B4-BE49-F238E27FC236}">
                <a16:creationId xmlns:a16="http://schemas.microsoft.com/office/drawing/2014/main" id="{23A63C15-A765-4D98-9168-42700A0B71CF}"/>
              </a:ext>
            </a:extLst>
          </p:cNvPr>
          <p:cNvPicPr>
            <a:picLocks noChangeAspect="1"/>
          </p:cNvPicPr>
          <p:nvPr/>
        </p:nvPicPr>
        <p:blipFill>
          <a:blip r:embed="rId2"/>
          <a:stretch>
            <a:fillRect/>
          </a:stretch>
        </p:blipFill>
        <p:spPr>
          <a:xfrm>
            <a:off x="1826880" y="1854791"/>
            <a:ext cx="2241175" cy="2236355"/>
          </a:xfrm>
          <a:prstGeom prst="rect">
            <a:avLst/>
          </a:prstGeom>
        </p:spPr>
      </p:pic>
      <p:pic>
        <p:nvPicPr>
          <p:cNvPr id="18" name="Picture 6">
            <a:extLst>
              <a:ext uri="{FF2B5EF4-FFF2-40B4-BE49-F238E27FC236}">
                <a16:creationId xmlns:a16="http://schemas.microsoft.com/office/drawing/2014/main" id="{3517D9CE-C33D-4C55-90BF-DCB40812AAAB}"/>
              </a:ext>
            </a:extLst>
          </p:cNvPr>
          <p:cNvPicPr>
            <a:picLocks noChangeAspect="1"/>
          </p:cNvPicPr>
          <p:nvPr/>
        </p:nvPicPr>
        <p:blipFill>
          <a:blip r:embed="rId2"/>
          <a:stretch>
            <a:fillRect/>
          </a:stretch>
        </p:blipFill>
        <p:spPr>
          <a:xfrm>
            <a:off x="2780928" y="1426004"/>
            <a:ext cx="2241175" cy="2236355"/>
          </a:xfrm>
          <a:prstGeom prst="rect">
            <a:avLst/>
          </a:prstGeom>
        </p:spPr>
      </p:pic>
      <p:sp>
        <p:nvSpPr>
          <p:cNvPr id="20" name="TextBox 7">
            <a:extLst>
              <a:ext uri="{FF2B5EF4-FFF2-40B4-BE49-F238E27FC236}">
                <a16:creationId xmlns:a16="http://schemas.microsoft.com/office/drawing/2014/main" id="{47404397-E60B-449E-9C63-36371A8E2754}"/>
              </a:ext>
            </a:extLst>
          </p:cNvPr>
          <p:cNvSpPr txBox="1"/>
          <p:nvPr/>
        </p:nvSpPr>
        <p:spPr>
          <a:xfrm>
            <a:off x="1100893" y="4273217"/>
            <a:ext cx="4656213" cy="2454326"/>
          </a:xfrm>
          <a:prstGeom prst="rect">
            <a:avLst/>
          </a:prstGeom>
          <a:noFill/>
        </p:spPr>
        <p:txBody>
          <a:bodyPr wrap="square" rtlCol="0">
            <a:spAutoFit/>
          </a:bodyPr>
          <a:lstStyle/>
          <a:p>
            <a:pPr algn="ctr">
              <a:lnSpc>
                <a:spcPct val="107000"/>
              </a:lnSpc>
              <a:spcAft>
                <a:spcPts val="800"/>
              </a:spcAft>
            </a:pPr>
            <a:r>
              <a:rPr lang="nl-BE" sz="2400" cap="small" dirty="0">
                <a:latin typeface="Univers Condensed" panose="020B0506020202050204" pitchFamily="34" charset="0"/>
                <a:cs typeface="Times New Roman" panose="02020603050405020304" pitchFamily="18" charset="0"/>
              </a:rPr>
              <a:t>Bepaal per thema </a:t>
            </a:r>
          </a:p>
          <a:p>
            <a:pPr algn="ctr">
              <a:lnSpc>
                <a:spcPct val="107000"/>
              </a:lnSpc>
              <a:spcAft>
                <a:spcPts val="800"/>
              </a:spcAft>
            </a:pPr>
            <a:r>
              <a:rPr lang="nl-BE" sz="2400" cap="small" dirty="0">
                <a:solidFill>
                  <a:schemeClr val="accent1"/>
                </a:solidFill>
                <a:latin typeface="Univers Condensed" panose="020B0506020202050204" pitchFamily="34" charset="0"/>
                <a:cs typeface="Times New Roman" panose="02020603050405020304" pitchFamily="18" charset="0"/>
              </a:rPr>
              <a:t>(moet, eens, beter, best)</a:t>
            </a:r>
            <a:r>
              <a:rPr lang="nl-BE" sz="2400" cap="small" dirty="0">
                <a:latin typeface="Univers Condensed" panose="020B0506020202050204" pitchFamily="34" charset="0"/>
                <a:cs typeface="Times New Roman" panose="02020603050405020304" pitchFamily="18" charset="0"/>
              </a:rPr>
              <a:t> </a:t>
            </a:r>
          </a:p>
          <a:p>
            <a:pPr algn="ctr">
              <a:lnSpc>
                <a:spcPct val="107000"/>
              </a:lnSpc>
              <a:spcAft>
                <a:spcPts val="800"/>
              </a:spcAft>
            </a:pPr>
            <a:r>
              <a:rPr lang="nl-BE" sz="2400" cap="small" dirty="0">
                <a:latin typeface="Univers Condensed" panose="020B0506020202050204" pitchFamily="34" charset="0"/>
                <a:cs typeface="Times New Roman" panose="02020603050405020304" pitchFamily="18" charset="0"/>
              </a:rPr>
              <a:t>enkele </a:t>
            </a:r>
            <a:r>
              <a:rPr lang="nl-BE" sz="2400" cap="small" dirty="0">
                <a:solidFill>
                  <a:schemeClr val="bg1"/>
                </a:solidFill>
                <a:highlight>
                  <a:srgbClr val="000000"/>
                </a:highlight>
                <a:latin typeface="Univers Condensed" panose="020B0506020202050204" pitchFamily="34" charset="0"/>
                <a:cs typeface="Times New Roman" panose="02020603050405020304" pitchFamily="18" charset="0"/>
              </a:rPr>
              <a:t>doelen </a:t>
            </a:r>
            <a:r>
              <a:rPr lang="nl-BE" sz="2400" cap="small" dirty="0">
                <a:latin typeface="Univers Condensed" panose="020B0506020202050204" pitchFamily="34" charset="0"/>
                <a:cs typeface="Times New Roman" panose="02020603050405020304" pitchFamily="18" charset="0"/>
              </a:rPr>
              <a:t>en</a:t>
            </a:r>
            <a:r>
              <a:rPr lang="nl-BE" sz="2400" cap="small" dirty="0">
                <a:solidFill>
                  <a:schemeClr val="bg1"/>
                </a:solidFill>
                <a:highlight>
                  <a:srgbClr val="000000"/>
                </a:highlight>
                <a:latin typeface="Univers Condensed" panose="020B0506020202050204" pitchFamily="34" charset="0"/>
                <a:cs typeface="Times New Roman" panose="02020603050405020304" pitchFamily="18" charset="0"/>
              </a:rPr>
              <a:t>  bundel ze, </a:t>
            </a:r>
          </a:p>
          <a:p>
            <a:pPr algn="ctr">
              <a:lnSpc>
                <a:spcPct val="107000"/>
              </a:lnSpc>
              <a:spcAft>
                <a:spcPts val="800"/>
              </a:spcAft>
            </a:pPr>
            <a:r>
              <a:rPr lang="nl-BE" sz="2400" cap="small" dirty="0">
                <a:latin typeface="Univers Condensed" panose="020B0506020202050204" pitchFamily="34" charset="0"/>
                <a:cs typeface="Times New Roman" panose="02020603050405020304" pitchFamily="18" charset="0"/>
              </a:rPr>
              <a:t> zodat je in totaal </a:t>
            </a:r>
          </a:p>
          <a:p>
            <a:pPr algn="ctr">
              <a:lnSpc>
                <a:spcPct val="107000"/>
              </a:lnSpc>
              <a:spcAft>
                <a:spcPts val="800"/>
              </a:spcAft>
            </a:pPr>
            <a:r>
              <a:rPr lang="nl-BE" sz="2400" cap="small" dirty="0">
                <a:latin typeface="Univers Condensed" panose="020B0506020202050204" pitchFamily="34" charset="0"/>
                <a:cs typeface="Times New Roman" panose="02020603050405020304" pitchFamily="18" charset="0"/>
              </a:rPr>
              <a:t>op 10 stickers komt. </a:t>
            </a:r>
            <a:endParaRPr lang="nl-BE" sz="2400" cap="small" dirty="0">
              <a:latin typeface="Univers Condensed" panose="020B0506020202050204" pitchFamily="34" charset="0"/>
              <a:ea typeface="Calibri" panose="020F0502020204030204" pitchFamily="34" charset="0"/>
              <a:cs typeface="Times New Roman" panose="02020603050405020304" pitchFamily="18" charset="0"/>
            </a:endParaRPr>
          </a:p>
        </p:txBody>
      </p:sp>
      <p:sp>
        <p:nvSpPr>
          <p:cNvPr id="2" name="Rechthoek 1">
            <a:extLst>
              <a:ext uri="{FF2B5EF4-FFF2-40B4-BE49-F238E27FC236}">
                <a16:creationId xmlns:a16="http://schemas.microsoft.com/office/drawing/2014/main" id="{E4D5634E-A454-4BE9-AA3F-0CA818D45142}"/>
              </a:ext>
            </a:extLst>
          </p:cNvPr>
          <p:cNvSpPr/>
          <p:nvPr/>
        </p:nvSpPr>
        <p:spPr>
          <a:xfrm>
            <a:off x="908720" y="6940717"/>
            <a:ext cx="5304970" cy="866584"/>
          </a:xfrm>
          <a:prstGeom prst="rect">
            <a:avLst/>
          </a:prstGeom>
        </p:spPr>
        <p:txBody>
          <a:bodyPr wrap="square">
            <a:spAutoFit/>
          </a:bodyPr>
          <a:lstStyle/>
          <a:p>
            <a:pPr algn="ctr">
              <a:lnSpc>
                <a:spcPct val="107000"/>
              </a:lnSpc>
              <a:spcAft>
                <a:spcPts val="800"/>
              </a:spcAft>
            </a:pPr>
            <a:r>
              <a:rPr lang="nl-BE" sz="1600" cap="small" dirty="0">
                <a:solidFill>
                  <a:schemeClr val="tx2"/>
                </a:solidFill>
                <a:latin typeface="Univers Condensed" panose="020B0506020202050204" pitchFamily="34" charset="0"/>
                <a:cs typeface="Times New Roman" panose="02020603050405020304" pitchFamily="18" charset="0"/>
              </a:rPr>
              <a:t>Per dag:  Bekijk je stickers - </a:t>
            </a:r>
            <a:r>
              <a:rPr lang="nl-BE" sz="1600" cap="small" dirty="0">
                <a:solidFill>
                  <a:schemeClr val="tx2"/>
                </a:solidFill>
                <a:latin typeface="Univers Condensed" panose="020B0506020202050204" pitchFamily="34" charset="0"/>
                <a:cs typeface="Times New Roman" panose="02020603050405020304" pitchFamily="18" charset="0"/>
                <a:sym typeface="Wingdings" panose="05000000000000000000" pitchFamily="2" charset="2"/>
              </a:rPr>
              <a:t>voor elke dag dat je een ‘extra’ actie onderneemt mag je een ‘laagje’ kleuren, in de slice van de lopende maand - Volg je vooruitgang op en hou overzicht </a:t>
            </a:r>
          </a:p>
        </p:txBody>
      </p:sp>
    </p:spTree>
    <p:extLst>
      <p:ext uri="{BB962C8B-B14F-4D97-AF65-F5344CB8AC3E}">
        <p14:creationId xmlns:p14="http://schemas.microsoft.com/office/powerpoint/2010/main" val="148254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0251" y="450088"/>
            <a:ext cx="5661139" cy="1384995"/>
          </a:xfrm>
          <a:prstGeom prst="rect">
            <a:avLst/>
          </a:prstGeom>
        </p:spPr>
        <p:txBody>
          <a:bodyPr wrap="square">
            <a:spAutoFit/>
          </a:bodyPr>
          <a:lstStyle/>
          <a:p>
            <a:r>
              <a:rPr lang="nl-BE" sz="3200" dirty="0">
                <a:latin typeface="Univers Condensed" panose="020B0506020202050204" pitchFamily="34" charset="0"/>
                <a:ea typeface="Calibri" panose="020F0502020204030204" pitchFamily="34" charset="0"/>
                <a:cs typeface="Times New Roman" panose="02020603050405020304" pitchFamily="18" charset="0"/>
              </a:rPr>
              <a:t>MAAK JE DOELEN DWAAS.</a:t>
            </a:r>
          </a:p>
          <a:p>
            <a:endParaRPr lang="nl-BE" sz="1600"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a:p>
            <a:endParaRPr lang="nl-BE" b="1" u="sng"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a:p>
            <a:endParaRPr lang="nl-BE" b="1" u="sng" dirty="0">
              <a:solidFill>
                <a:schemeClr val="accent1"/>
              </a:solidFill>
              <a:latin typeface="Univers Condensed" panose="020B0506020202050204" pitchFamily="34" charset="0"/>
              <a:ea typeface="Calibri" panose="020F0502020204030204" pitchFamily="34" charset="0"/>
              <a:cs typeface="Times New Roman" panose="02020603050405020304" pitchFamily="18" charset="0"/>
            </a:endParaRPr>
          </a:p>
        </p:txBody>
      </p:sp>
      <p:sp>
        <p:nvSpPr>
          <p:cNvPr id="18" name="TextBox 7">
            <a:extLst>
              <a:ext uri="{FF2B5EF4-FFF2-40B4-BE49-F238E27FC236}">
                <a16:creationId xmlns:a16="http://schemas.microsoft.com/office/drawing/2014/main" id="{E6624CDA-99AE-4496-8B9E-5DEA7EA18CEA}"/>
              </a:ext>
            </a:extLst>
          </p:cNvPr>
          <p:cNvSpPr txBox="1"/>
          <p:nvPr/>
        </p:nvSpPr>
        <p:spPr>
          <a:xfrm>
            <a:off x="1224872" y="2309650"/>
            <a:ext cx="620158" cy="777008"/>
          </a:xfrm>
          <a:prstGeom prst="rect">
            <a:avLst/>
          </a:prstGeom>
          <a:noFill/>
        </p:spPr>
        <p:txBody>
          <a:bodyPr wrap="square" rtlCol="0">
            <a:spAutoFit/>
          </a:bodyPr>
          <a:lstStyle/>
          <a:p>
            <a:pPr algn="ctr">
              <a:lnSpc>
                <a:spcPct val="107000"/>
              </a:lnSpc>
              <a:spcAft>
                <a:spcPts val="800"/>
              </a:spcAft>
            </a:pPr>
            <a:r>
              <a:rPr lang="nl-BE" sz="44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D</a:t>
            </a:r>
          </a:p>
        </p:txBody>
      </p:sp>
      <p:sp>
        <p:nvSpPr>
          <p:cNvPr id="2" name="TextBox 1">
            <a:extLst>
              <a:ext uri="{FF2B5EF4-FFF2-40B4-BE49-F238E27FC236}">
                <a16:creationId xmlns:a16="http://schemas.microsoft.com/office/drawing/2014/main" id="{CCFBFF30-CD16-4753-B423-6014E1282CBA}"/>
              </a:ext>
            </a:extLst>
          </p:cNvPr>
          <p:cNvSpPr txBox="1"/>
          <p:nvPr/>
        </p:nvSpPr>
        <p:spPr>
          <a:xfrm>
            <a:off x="1877113" y="2491430"/>
            <a:ext cx="4980887" cy="584775"/>
          </a:xfrm>
          <a:prstGeom prst="rect">
            <a:avLst/>
          </a:prstGeom>
          <a:noFill/>
        </p:spPr>
        <p:txBody>
          <a:bodyPr wrap="square" rtlCol="0">
            <a:spAutoFit/>
          </a:bodyPr>
          <a:lstStyle/>
          <a:p>
            <a:r>
              <a:rPr lang="nl-BE" sz="1600" cap="small" dirty="0">
                <a:latin typeface="+mj-lt"/>
              </a:rPr>
              <a:t>Denk deftig na. Maar echt. Serieus. Deftig. Wat is echt echt belangrijk?</a:t>
            </a:r>
          </a:p>
        </p:txBody>
      </p:sp>
      <p:sp>
        <p:nvSpPr>
          <p:cNvPr id="21" name="TextBox 7">
            <a:extLst>
              <a:ext uri="{FF2B5EF4-FFF2-40B4-BE49-F238E27FC236}">
                <a16:creationId xmlns:a16="http://schemas.microsoft.com/office/drawing/2014/main" id="{2C6C47F7-5613-4220-9154-F5D5830AE1F3}"/>
              </a:ext>
            </a:extLst>
          </p:cNvPr>
          <p:cNvSpPr txBox="1"/>
          <p:nvPr/>
        </p:nvSpPr>
        <p:spPr>
          <a:xfrm>
            <a:off x="712689" y="2917382"/>
            <a:ext cx="620158" cy="777008"/>
          </a:xfrm>
          <a:prstGeom prst="rect">
            <a:avLst/>
          </a:prstGeom>
          <a:noFill/>
        </p:spPr>
        <p:txBody>
          <a:bodyPr wrap="square" rtlCol="0">
            <a:spAutoFit/>
          </a:bodyPr>
          <a:lstStyle/>
          <a:p>
            <a:pPr algn="ctr">
              <a:lnSpc>
                <a:spcPct val="107000"/>
              </a:lnSpc>
              <a:spcAft>
                <a:spcPts val="800"/>
              </a:spcAft>
            </a:pPr>
            <a:r>
              <a:rPr lang="nl-BE" sz="44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W</a:t>
            </a:r>
          </a:p>
        </p:txBody>
      </p:sp>
      <p:sp>
        <p:nvSpPr>
          <p:cNvPr id="22" name="TextBox 21">
            <a:extLst>
              <a:ext uri="{FF2B5EF4-FFF2-40B4-BE49-F238E27FC236}">
                <a16:creationId xmlns:a16="http://schemas.microsoft.com/office/drawing/2014/main" id="{F19C086A-8103-45F8-9929-7B80F00DD428}"/>
              </a:ext>
            </a:extLst>
          </p:cNvPr>
          <p:cNvSpPr txBox="1"/>
          <p:nvPr/>
        </p:nvSpPr>
        <p:spPr>
          <a:xfrm>
            <a:off x="1367758" y="3050349"/>
            <a:ext cx="4980887" cy="584775"/>
          </a:xfrm>
          <a:prstGeom prst="rect">
            <a:avLst/>
          </a:prstGeom>
          <a:noFill/>
        </p:spPr>
        <p:txBody>
          <a:bodyPr wrap="square" rtlCol="0">
            <a:spAutoFit/>
          </a:bodyPr>
          <a:lstStyle/>
          <a:p>
            <a:r>
              <a:rPr lang="nl-BE" sz="1600" cap="small" dirty="0">
                <a:latin typeface="+mj-lt"/>
              </a:rPr>
              <a:t>Wollig. Hol je doelstelling uit. Hoe wolliger, hoe beter.  Vergeet concreet. Wat is de echte reden?</a:t>
            </a:r>
          </a:p>
        </p:txBody>
      </p:sp>
      <p:sp>
        <p:nvSpPr>
          <p:cNvPr id="23" name="TextBox 7">
            <a:extLst>
              <a:ext uri="{FF2B5EF4-FFF2-40B4-BE49-F238E27FC236}">
                <a16:creationId xmlns:a16="http://schemas.microsoft.com/office/drawing/2014/main" id="{AC8222E9-6EF4-437F-A15F-1091BBF3D220}"/>
              </a:ext>
            </a:extLst>
          </p:cNvPr>
          <p:cNvSpPr txBox="1"/>
          <p:nvPr/>
        </p:nvSpPr>
        <p:spPr>
          <a:xfrm>
            <a:off x="1222044" y="3565370"/>
            <a:ext cx="620158" cy="777008"/>
          </a:xfrm>
          <a:prstGeom prst="rect">
            <a:avLst/>
          </a:prstGeom>
          <a:noFill/>
        </p:spPr>
        <p:txBody>
          <a:bodyPr wrap="square" rtlCol="0">
            <a:spAutoFit/>
          </a:bodyPr>
          <a:lstStyle/>
          <a:p>
            <a:pPr algn="ctr">
              <a:lnSpc>
                <a:spcPct val="107000"/>
              </a:lnSpc>
              <a:spcAft>
                <a:spcPts val="800"/>
              </a:spcAft>
            </a:pPr>
            <a:r>
              <a:rPr lang="nl-BE" sz="44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A</a:t>
            </a:r>
          </a:p>
        </p:txBody>
      </p:sp>
      <p:sp>
        <p:nvSpPr>
          <p:cNvPr id="24" name="TextBox 23">
            <a:extLst>
              <a:ext uri="{FF2B5EF4-FFF2-40B4-BE49-F238E27FC236}">
                <a16:creationId xmlns:a16="http://schemas.microsoft.com/office/drawing/2014/main" id="{F8AA567C-EBEE-4B89-8EC8-0A0EC95A34C6}"/>
              </a:ext>
            </a:extLst>
          </p:cNvPr>
          <p:cNvSpPr txBox="1"/>
          <p:nvPr/>
        </p:nvSpPr>
        <p:spPr>
          <a:xfrm>
            <a:off x="1877113" y="3721532"/>
            <a:ext cx="4648231" cy="584775"/>
          </a:xfrm>
          <a:prstGeom prst="rect">
            <a:avLst/>
          </a:prstGeom>
          <a:noFill/>
        </p:spPr>
        <p:txBody>
          <a:bodyPr wrap="square" rtlCol="0">
            <a:spAutoFit/>
          </a:bodyPr>
          <a:lstStyle/>
          <a:p>
            <a:r>
              <a:rPr lang="nl-BE" sz="1600" cap="small" dirty="0">
                <a:latin typeface="+mj-lt"/>
              </a:rPr>
              <a:t>Appetijt. Maak het leuk. Positief. Iets wat je écht wil bereiken. Je moet al goesting hebben bij het lezen ervan.</a:t>
            </a:r>
          </a:p>
        </p:txBody>
      </p:sp>
      <p:sp>
        <p:nvSpPr>
          <p:cNvPr id="25" name="TextBox 7">
            <a:extLst>
              <a:ext uri="{FF2B5EF4-FFF2-40B4-BE49-F238E27FC236}">
                <a16:creationId xmlns:a16="http://schemas.microsoft.com/office/drawing/2014/main" id="{E3FFC64E-7ABE-46CA-B71B-4A90D94229B4}"/>
              </a:ext>
            </a:extLst>
          </p:cNvPr>
          <p:cNvSpPr txBox="1"/>
          <p:nvPr/>
        </p:nvSpPr>
        <p:spPr>
          <a:xfrm>
            <a:off x="677778" y="4213526"/>
            <a:ext cx="620158" cy="777008"/>
          </a:xfrm>
          <a:prstGeom prst="rect">
            <a:avLst/>
          </a:prstGeom>
          <a:noFill/>
        </p:spPr>
        <p:txBody>
          <a:bodyPr wrap="square" rtlCol="0">
            <a:spAutoFit/>
          </a:bodyPr>
          <a:lstStyle/>
          <a:p>
            <a:pPr algn="ctr">
              <a:lnSpc>
                <a:spcPct val="107000"/>
              </a:lnSpc>
              <a:spcAft>
                <a:spcPts val="800"/>
              </a:spcAft>
            </a:pPr>
            <a:r>
              <a:rPr lang="nl-BE" sz="44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A</a:t>
            </a:r>
          </a:p>
        </p:txBody>
      </p:sp>
      <p:sp>
        <p:nvSpPr>
          <p:cNvPr id="26" name="TextBox 25">
            <a:extLst>
              <a:ext uri="{FF2B5EF4-FFF2-40B4-BE49-F238E27FC236}">
                <a16:creationId xmlns:a16="http://schemas.microsoft.com/office/drawing/2014/main" id="{0C1DDE3B-781C-4E3E-88F9-C6B7BB7F48BA}"/>
              </a:ext>
            </a:extLst>
          </p:cNvPr>
          <p:cNvSpPr txBox="1"/>
          <p:nvPr/>
        </p:nvSpPr>
        <p:spPr>
          <a:xfrm>
            <a:off x="1332847" y="4464891"/>
            <a:ext cx="4980887" cy="584775"/>
          </a:xfrm>
          <a:prstGeom prst="rect">
            <a:avLst/>
          </a:prstGeom>
          <a:noFill/>
        </p:spPr>
        <p:txBody>
          <a:bodyPr wrap="square" rtlCol="0">
            <a:spAutoFit/>
          </a:bodyPr>
          <a:lstStyle/>
          <a:p>
            <a:r>
              <a:rPr lang="nl-BE" sz="1600" cap="small" dirty="0">
                <a:latin typeface="+mj-lt"/>
              </a:rPr>
              <a:t>Andere. Kies niet 1 doelstelling, maar kies er meerdere. Bekijk alle aspecten van je leven/werk/...</a:t>
            </a:r>
          </a:p>
        </p:txBody>
      </p:sp>
      <p:sp>
        <p:nvSpPr>
          <p:cNvPr id="27" name="TextBox 7">
            <a:extLst>
              <a:ext uri="{FF2B5EF4-FFF2-40B4-BE49-F238E27FC236}">
                <a16:creationId xmlns:a16="http://schemas.microsoft.com/office/drawing/2014/main" id="{93D81E98-919C-489A-B88D-59428B45C9D6}"/>
              </a:ext>
            </a:extLst>
          </p:cNvPr>
          <p:cNvSpPr txBox="1"/>
          <p:nvPr/>
        </p:nvSpPr>
        <p:spPr>
          <a:xfrm>
            <a:off x="1222044" y="4862912"/>
            <a:ext cx="620158" cy="777008"/>
          </a:xfrm>
          <a:prstGeom prst="rect">
            <a:avLst/>
          </a:prstGeom>
          <a:noFill/>
        </p:spPr>
        <p:txBody>
          <a:bodyPr wrap="square" rtlCol="0">
            <a:spAutoFit/>
          </a:bodyPr>
          <a:lstStyle/>
          <a:p>
            <a:pPr algn="ctr">
              <a:lnSpc>
                <a:spcPct val="107000"/>
              </a:lnSpc>
              <a:spcAft>
                <a:spcPts val="800"/>
              </a:spcAft>
            </a:pPr>
            <a:r>
              <a:rPr lang="nl-BE" sz="4400" dirty="0">
                <a:solidFill>
                  <a:schemeClr val="accent3"/>
                </a:solidFill>
                <a:latin typeface="Univers Condensed" panose="020B0506020202050204" pitchFamily="34" charset="0"/>
                <a:ea typeface="Calibri" panose="020F0502020204030204" pitchFamily="34" charset="0"/>
                <a:cs typeface="Times New Roman" panose="02020603050405020304" pitchFamily="18" charset="0"/>
              </a:rPr>
              <a:t>S</a:t>
            </a:r>
          </a:p>
        </p:txBody>
      </p:sp>
      <p:sp>
        <p:nvSpPr>
          <p:cNvPr id="28" name="TextBox 27">
            <a:extLst>
              <a:ext uri="{FF2B5EF4-FFF2-40B4-BE49-F238E27FC236}">
                <a16:creationId xmlns:a16="http://schemas.microsoft.com/office/drawing/2014/main" id="{BFCB0ED3-EC26-42F4-9272-AAC0C72DA834}"/>
              </a:ext>
            </a:extLst>
          </p:cNvPr>
          <p:cNvSpPr txBox="1"/>
          <p:nvPr/>
        </p:nvSpPr>
        <p:spPr>
          <a:xfrm>
            <a:off x="1877113" y="5102500"/>
            <a:ext cx="4980887" cy="338554"/>
          </a:xfrm>
          <a:prstGeom prst="rect">
            <a:avLst/>
          </a:prstGeom>
          <a:noFill/>
        </p:spPr>
        <p:txBody>
          <a:bodyPr wrap="square" rtlCol="0">
            <a:spAutoFit/>
          </a:bodyPr>
          <a:lstStyle/>
          <a:p>
            <a:r>
              <a:rPr lang="nl-BE" sz="1600" cap="small" dirty="0">
                <a:latin typeface="+mj-lt"/>
              </a:rPr>
              <a:t>Snel belonen. Echt snel. </a:t>
            </a:r>
          </a:p>
        </p:txBody>
      </p:sp>
      <p:sp>
        <p:nvSpPr>
          <p:cNvPr id="3" name="TextBox 2">
            <a:extLst>
              <a:ext uri="{FF2B5EF4-FFF2-40B4-BE49-F238E27FC236}">
                <a16:creationId xmlns:a16="http://schemas.microsoft.com/office/drawing/2014/main" id="{1FCE77A1-7569-4F58-9D84-DCAA0CD229A6}"/>
              </a:ext>
            </a:extLst>
          </p:cNvPr>
          <p:cNvSpPr txBox="1"/>
          <p:nvPr/>
        </p:nvSpPr>
        <p:spPr>
          <a:xfrm>
            <a:off x="685932" y="799619"/>
            <a:ext cx="3909725" cy="523220"/>
          </a:xfrm>
          <a:prstGeom prst="rect">
            <a:avLst/>
          </a:prstGeom>
          <a:noFill/>
        </p:spPr>
        <p:txBody>
          <a:bodyPr wrap="none" rtlCol="0">
            <a:spAutoFit/>
          </a:bodyPr>
          <a:lstStyle/>
          <a:p>
            <a:r>
              <a:rPr lang="nl-BE" dirty="0">
                <a:latin typeface="+mj-lt"/>
              </a:rPr>
              <a:t>HET VENIJN ZIT HEM IN DE </a:t>
            </a:r>
            <a:r>
              <a:rPr lang="nl-BE" sz="2800" dirty="0">
                <a:solidFill>
                  <a:schemeClr val="accent1"/>
                </a:solidFill>
                <a:latin typeface="+mj-lt"/>
              </a:rPr>
              <a:t>SMART</a:t>
            </a:r>
            <a:r>
              <a:rPr lang="nl-BE" dirty="0">
                <a:solidFill>
                  <a:schemeClr val="accent1"/>
                </a:solidFill>
                <a:latin typeface="+mj-lt"/>
              </a:rPr>
              <a:t>...</a:t>
            </a:r>
          </a:p>
        </p:txBody>
      </p:sp>
      <p:sp>
        <p:nvSpPr>
          <p:cNvPr id="19" name="Tekstvak 18">
            <a:extLst>
              <a:ext uri="{FF2B5EF4-FFF2-40B4-BE49-F238E27FC236}">
                <a16:creationId xmlns:a16="http://schemas.microsoft.com/office/drawing/2014/main" id="{96539D37-0207-4052-802F-8AF906B1064F}"/>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5</a:t>
            </a:r>
          </a:p>
        </p:txBody>
      </p:sp>
      <p:pic>
        <p:nvPicPr>
          <p:cNvPr id="29" name="Afbeelding 28" descr="Afbeelding met tekst&#10;&#10;Beschrijving is gegenereerd met zeer hoge betrouwbaarheid">
            <a:extLst>
              <a:ext uri="{FF2B5EF4-FFF2-40B4-BE49-F238E27FC236}">
                <a16:creationId xmlns:a16="http://schemas.microsoft.com/office/drawing/2014/main" id="{41372118-C3C4-4429-AEEE-4EB9A4DD45C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58508" y="5882735"/>
            <a:ext cx="3884640" cy="2698804"/>
          </a:xfrm>
          <a:prstGeom prst="rect">
            <a:avLst/>
          </a:prstGeom>
          <a:ln>
            <a:solidFill>
              <a:srgbClr val="8CA3A0"/>
            </a:solidFill>
          </a:ln>
        </p:spPr>
      </p:pic>
      <p:sp>
        <p:nvSpPr>
          <p:cNvPr id="6" name="Rechthoek 5">
            <a:extLst>
              <a:ext uri="{FF2B5EF4-FFF2-40B4-BE49-F238E27FC236}">
                <a16:creationId xmlns:a16="http://schemas.microsoft.com/office/drawing/2014/main" id="{8701B8A6-3397-467C-A2C7-F88B07458876}"/>
              </a:ext>
            </a:extLst>
          </p:cNvPr>
          <p:cNvSpPr/>
          <p:nvPr/>
        </p:nvSpPr>
        <p:spPr>
          <a:xfrm>
            <a:off x="528256" y="1710312"/>
            <a:ext cx="5820389" cy="344069"/>
          </a:xfrm>
          <a:prstGeom prst="rect">
            <a:avLst/>
          </a:prstGeom>
        </p:spPr>
        <p:txBody>
          <a:bodyPr wrap="square">
            <a:spAutoFit/>
          </a:bodyPr>
          <a:lstStyle/>
          <a:p>
            <a:pPr algn="ctr">
              <a:lnSpc>
                <a:spcPct val="107000"/>
              </a:lnSpc>
              <a:spcAft>
                <a:spcPts val="800"/>
              </a:spcAft>
            </a:pPr>
            <a:r>
              <a:rPr lang="nl-BE" sz="1600" cap="small" dirty="0" err="1">
                <a:latin typeface="+mj-lt"/>
                <a:ea typeface="Calibri" panose="020F0502020204030204" pitchFamily="34" charset="0"/>
                <a:cs typeface="Times New Roman" panose="02020603050405020304" pitchFamily="18" charset="0"/>
              </a:rPr>
              <a:t>vb</a:t>
            </a:r>
            <a:r>
              <a:rPr lang="nl-BE" sz="1600" cap="small" dirty="0">
                <a:latin typeface="+mj-lt"/>
                <a:ea typeface="Calibri" panose="020F0502020204030204" pitchFamily="34" charset="0"/>
                <a:cs typeface="Times New Roman" panose="02020603050405020304" pitchFamily="18" charset="0"/>
              </a:rPr>
              <a:t> Fysiek fit, samenleving, minimaliseren, gezond eten, kinderen,…  </a:t>
            </a:r>
            <a:endParaRPr lang="nl-BE" sz="4000" dirty="0">
              <a:latin typeface="+mj-lt"/>
              <a:ea typeface="Calibri" panose="020F0502020204030204" pitchFamily="34" charset="0"/>
              <a:cs typeface="Times New Roman" panose="02020603050405020304" pitchFamily="18" charset="0"/>
            </a:endParaRPr>
          </a:p>
        </p:txBody>
      </p:sp>
      <p:pic>
        <p:nvPicPr>
          <p:cNvPr id="20" name="Picture 2" descr="Afbeeldingsresultaat voor getekende pijl">
            <a:extLst>
              <a:ext uri="{FF2B5EF4-FFF2-40B4-BE49-F238E27FC236}">
                <a16:creationId xmlns:a16="http://schemas.microsoft.com/office/drawing/2014/main" id="{908678DE-8660-4E58-885C-CE7BCB902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42817">
            <a:off x="581372" y="2216882"/>
            <a:ext cx="908012" cy="6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6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53F1A94-86B1-4BE5-BE09-8709E847842E}"/>
              </a:ext>
            </a:extLst>
          </p:cNvPr>
          <p:cNvPicPr>
            <a:picLocks noChangeAspect="1"/>
          </p:cNvPicPr>
          <p:nvPr/>
        </p:nvPicPr>
        <p:blipFill>
          <a:blip r:embed="rId2"/>
          <a:stretch>
            <a:fillRect/>
          </a:stretch>
        </p:blipFill>
        <p:spPr>
          <a:xfrm>
            <a:off x="800086" y="3921954"/>
            <a:ext cx="2649645" cy="1972761"/>
          </a:xfrm>
          <a:prstGeom prst="rect">
            <a:avLst/>
          </a:prstGeom>
        </p:spPr>
      </p:pic>
      <p:sp>
        <p:nvSpPr>
          <p:cNvPr id="12" name="Rectangle 11"/>
          <p:cNvSpPr/>
          <p:nvPr/>
        </p:nvSpPr>
        <p:spPr>
          <a:xfrm>
            <a:off x="2128385" y="353785"/>
            <a:ext cx="2699778" cy="1569660"/>
          </a:xfrm>
          <a:prstGeom prst="rect">
            <a:avLst/>
          </a:prstGeom>
        </p:spPr>
        <p:txBody>
          <a:bodyPr wrap="none">
            <a:spAutoFit/>
          </a:bodyPr>
          <a:lstStyle/>
          <a:p>
            <a:pPr algn="ctr"/>
            <a:r>
              <a:rPr lang="nl-BE" sz="3200" cap="small" dirty="0" err="1">
                <a:latin typeface="Univers Condensed" panose="020B0506020202050204" pitchFamily="34" charset="0"/>
                <a:ea typeface="Calibri" panose="020F0502020204030204" pitchFamily="34" charset="0"/>
                <a:cs typeface="Times New Roman" panose="02020603050405020304" pitchFamily="18" charset="0"/>
                <a:sym typeface="Wingdings" panose="05000000000000000000" pitchFamily="2" charset="2"/>
              </a:rPr>
              <a:t>Bullet</a:t>
            </a:r>
            <a:r>
              <a:rPr lang="nl-BE" sz="3200" cap="small" dirty="0">
                <a:latin typeface="Univers Condensed" panose="020B0506020202050204" pitchFamily="34" charset="0"/>
                <a:ea typeface="Calibri" panose="020F0502020204030204" pitchFamily="34" charset="0"/>
                <a:cs typeface="Times New Roman" panose="02020603050405020304" pitchFamily="18" charset="0"/>
                <a:sym typeface="Wingdings" panose="05000000000000000000" pitchFamily="2" charset="2"/>
              </a:rPr>
              <a:t> Journal</a:t>
            </a:r>
          </a:p>
          <a:p>
            <a:pPr algn="ctr"/>
            <a:r>
              <a:rPr lang="nl-BE" sz="3200" cap="small"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sym typeface="Wingdings" panose="05000000000000000000" pitchFamily="2" charset="2"/>
              </a:rPr>
              <a:t>Structuur</a:t>
            </a:r>
          </a:p>
          <a:p>
            <a:pPr algn="ctr"/>
            <a:r>
              <a:rPr lang="nl-BE" sz="3200" cap="small"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sym typeface="Wingdings" panose="05000000000000000000" pitchFamily="2" charset="2"/>
              </a:rPr>
              <a:t>opzet</a:t>
            </a:r>
            <a:endParaRPr lang="nl-BE" sz="4000" cap="small"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sym typeface="Wingdings" panose="05000000000000000000" pitchFamily="2" charset="2"/>
            </a:endParaRPr>
          </a:p>
        </p:txBody>
      </p:sp>
      <p:sp>
        <p:nvSpPr>
          <p:cNvPr id="15" name="Tekstvak 14">
            <a:extLst>
              <a:ext uri="{FF2B5EF4-FFF2-40B4-BE49-F238E27FC236}">
                <a16:creationId xmlns:a16="http://schemas.microsoft.com/office/drawing/2014/main" id="{BE8E5724-C067-43C2-ACA3-D3089ED4BF1D}"/>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6</a:t>
            </a:r>
          </a:p>
        </p:txBody>
      </p:sp>
      <p:sp>
        <p:nvSpPr>
          <p:cNvPr id="14" name="Rectangle 8">
            <a:extLst>
              <a:ext uri="{FF2B5EF4-FFF2-40B4-BE49-F238E27FC236}">
                <a16:creationId xmlns:a16="http://schemas.microsoft.com/office/drawing/2014/main" id="{9C0CFEFA-5B7C-4C32-A8BE-ED5BB0C03F3F}"/>
              </a:ext>
            </a:extLst>
          </p:cNvPr>
          <p:cNvSpPr/>
          <p:nvPr/>
        </p:nvSpPr>
        <p:spPr>
          <a:xfrm>
            <a:off x="404664" y="2051720"/>
            <a:ext cx="5837891"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Startpagina</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3 bladzijden index</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Jouw doelenoverzicht (stickers)</a:t>
            </a:r>
          </a:p>
          <a:p>
            <a:pPr marL="342900" indent="-342900">
              <a:buClr>
                <a:schemeClr val="tx2"/>
              </a:buClr>
              <a:buFont typeface="Wingdings" panose="05000000000000000000" pitchFamily="2" charset="2"/>
              <a:buChar char="q"/>
            </a:pPr>
            <a:r>
              <a:rPr lang="nl-BE" sz="2000" dirty="0" err="1">
                <a:latin typeface="Calibri Light" panose="020F0302020204030204" pitchFamily="34" charset="0"/>
                <a:ea typeface="Calibri" panose="020F0502020204030204" pitchFamily="34" charset="0"/>
                <a:cs typeface="Times New Roman" panose="02020603050405020304" pitchFamily="18" charset="0"/>
              </a:rPr>
              <a:t>Key</a:t>
            </a:r>
            <a:endParaRPr lang="nl-BE" sz="20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1026" name="Picture 2" descr="Afbeeldingsresultaat voor getekende pijl">
            <a:extLst>
              <a:ext uri="{FF2B5EF4-FFF2-40B4-BE49-F238E27FC236}">
                <a16:creationId xmlns:a16="http://schemas.microsoft.com/office/drawing/2014/main" id="{5D20E8E3-1B36-4376-9AA8-F36A19C3A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36632">
            <a:off x="1203094" y="3307406"/>
            <a:ext cx="899594" cy="6286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fbeeldingsresultaat voor draw in 6 steps">
            <a:extLst>
              <a:ext uri="{FF2B5EF4-FFF2-40B4-BE49-F238E27FC236}">
                <a16:creationId xmlns:a16="http://schemas.microsoft.com/office/drawing/2014/main" id="{21A29390-D658-4897-BD2F-7665351B8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373" y="4273794"/>
            <a:ext cx="3126392" cy="418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0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7">
            <a:extLst>
              <a:ext uri="{FF2B5EF4-FFF2-40B4-BE49-F238E27FC236}">
                <a16:creationId xmlns:a16="http://schemas.microsoft.com/office/drawing/2014/main" id="{E6624CDA-99AE-4496-8B9E-5DEA7EA18CEA}"/>
              </a:ext>
            </a:extLst>
          </p:cNvPr>
          <p:cNvSpPr txBox="1"/>
          <p:nvPr/>
        </p:nvSpPr>
        <p:spPr>
          <a:xfrm>
            <a:off x="1643895" y="434593"/>
            <a:ext cx="3570208" cy="1344151"/>
          </a:xfrm>
          <a:prstGeom prst="rect">
            <a:avLst/>
          </a:prstGeom>
          <a:noFill/>
        </p:spPr>
        <p:txBody>
          <a:bodyPr wrap="none" rtlCol="0">
            <a:spAutoFit/>
          </a:bodyPr>
          <a:lstStyle/>
          <a:p>
            <a:pPr algn="ctr">
              <a:lnSpc>
                <a:spcPct val="107000"/>
              </a:lnSpc>
              <a:spcAft>
                <a:spcPts val="800"/>
              </a:spcAft>
            </a:pPr>
            <a:r>
              <a:rPr lang="en-US" sz="3600" dirty="0">
                <a:latin typeface="Univers Condensed" panose="020B0506020202050204" pitchFamily="34" charset="0"/>
                <a:ea typeface="Calibri" panose="020F0502020204030204" pitchFamily="34" charset="0"/>
                <a:cs typeface="Times New Roman" panose="02020603050405020304" pitchFamily="18" charset="0"/>
              </a:rPr>
              <a:t>BULLET JOURNAL</a:t>
            </a:r>
          </a:p>
          <a:p>
            <a:pPr algn="ctr">
              <a:lnSpc>
                <a:spcPct val="107000"/>
              </a:lnSpc>
              <a:spcAft>
                <a:spcPts val="800"/>
              </a:spcAft>
            </a:pPr>
            <a:r>
              <a:rPr lang="en-US" sz="3600"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rPr>
              <a:t>Per </a:t>
            </a:r>
            <a:r>
              <a:rPr lang="en-US" sz="3600" dirty="0" err="1">
                <a:solidFill>
                  <a:srgbClr val="4DA1D1"/>
                </a:solidFill>
                <a:latin typeface="Univers Condensed" panose="020B0506020202050204" pitchFamily="34" charset="0"/>
                <a:ea typeface="Calibri" panose="020F0502020204030204" pitchFamily="34" charset="0"/>
                <a:cs typeface="Times New Roman" panose="02020603050405020304" pitchFamily="18" charset="0"/>
              </a:rPr>
              <a:t>maand</a:t>
            </a:r>
            <a:endParaRPr lang="en-US" sz="3600" dirty="0">
              <a:solidFill>
                <a:srgbClr val="4DA1D1"/>
              </a:solidFill>
              <a:latin typeface="Univers Condensed" panose="020B0506020202050204" pitchFamily="34" charset="0"/>
              <a:ea typeface="Calibri" panose="020F0502020204030204" pitchFamily="34" charset="0"/>
              <a:cs typeface="Times New Roman" panose="02020603050405020304" pitchFamily="18" charset="0"/>
            </a:endParaRPr>
          </a:p>
        </p:txBody>
      </p:sp>
      <p:sp>
        <p:nvSpPr>
          <p:cNvPr id="14" name="Rectangle 8">
            <a:extLst>
              <a:ext uri="{FF2B5EF4-FFF2-40B4-BE49-F238E27FC236}">
                <a16:creationId xmlns:a16="http://schemas.microsoft.com/office/drawing/2014/main" id="{ACBC18AC-64ED-46B6-BA26-3FEB3FD1E42D}"/>
              </a:ext>
            </a:extLst>
          </p:cNvPr>
          <p:cNvSpPr/>
          <p:nvPr/>
        </p:nvSpPr>
        <p:spPr>
          <a:xfrm>
            <a:off x="429193" y="3749818"/>
            <a:ext cx="5837891" cy="738664"/>
          </a:xfrm>
          <a:prstGeom prst="rect">
            <a:avLst/>
          </a:prstGeom>
        </p:spPr>
        <p:txBody>
          <a:bodyPr wrap="square">
            <a:spAutoFit/>
          </a:bodyPr>
          <a:lstStyle/>
          <a:p>
            <a:pPr marL="342900" indent="-342900">
              <a:buClr>
                <a:srgbClr val="8CA3A0"/>
              </a:buClr>
              <a:buFont typeface="Wingdings" panose="05000000000000000000" pitchFamily="2" charset="2"/>
              <a:buChar char="q"/>
            </a:pPr>
            <a:endParaRPr lang="nl-BE" sz="2400">
              <a:latin typeface="Calibri Light" panose="020F0302020204030204" pitchFamily="34" charset="0"/>
              <a:ea typeface="Calibri" panose="020F0502020204030204" pitchFamily="34" charset="0"/>
              <a:cs typeface="Times New Roman" panose="02020603050405020304" pitchFamily="18" charset="0"/>
            </a:endParaRPr>
          </a:p>
          <a:p>
            <a:pPr marL="285750" indent="-285750">
              <a:buClr>
                <a:srgbClr val="8CA3A0"/>
              </a:buClr>
              <a:buFont typeface="Wingdings" panose="05000000000000000000" pitchFamily="2" charset="2"/>
              <a:buChar char="q"/>
            </a:pPr>
            <a:endParaRPr lang="nl-BE" u="sng">
              <a:latin typeface="Calibri Light" panose="020F0302020204030204" pitchFamily="34" charset="0"/>
              <a:ea typeface="Calibri" panose="020F0502020204030204" pitchFamily="34" charset="0"/>
              <a:cs typeface="Times New Roman" panose="02020603050405020304" pitchFamily="18" charset="0"/>
            </a:endParaRPr>
          </a:p>
        </p:txBody>
      </p:sp>
      <p:sp>
        <p:nvSpPr>
          <p:cNvPr id="15" name="Rectangle 8">
            <a:extLst>
              <a:ext uri="{FF2B5EF4-FFF2-40B4-BE49-F238E27FC236}">
                <a16:creationId xmlns:a16="http://schemas.microsoft.com/office/drawing/2014/main" id="{0E487D78-D696-4E4C-9E50-4BF2B73EF5D8}"/>
              </a:ext>
            </a:extLst>
          </p:cNvPr>
          <p:cNvSpPr/>
          <p:nvPr/>
        </p:nvSpPr>
        <p:spPr>
          <a:xfrm>
            <a:off x="429193" y="2004680"/>
            <a:ext cx="5837891" cy="1631216"/>
          </a:xfrm>
          <a:prstGeom prst="rect">
            <a:avLst/>
          </a:prstGeom>
          <a:ln>
            <a:solidFill>
              <a:srgbClr val="8CA3A0"/>
            </a:solidFill>
          </a:ln>
        </p:spPr>
        <p:txBody>
          <a:bodyPr wrap="square">
            <a:spAutoFit/>
          </a:bodyPr>
          <a:lstStyle/>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Startblad maand (</a:t>
            </a:r>
            <a:r>
              <a:rPr lang="nl-BE" dirty="0">
                <a:latin typeface="Calibri Light" panose="020F0302020204030204" pitchFamily="34" charset="0"/>
                <a:ea typeface="Calibri" panose="020F0502020204030204" pitchFamily="34" charset="0"/>
                <a:cs typeface="Times New Roman" panose="02020603050405020304" pitchFamily="18" charset="0"/>
              </a:rPr>
              <a:t>Rechts</a:t>
            </a:r>
            <a:r>
              <a:rPr lang="nl-BE" sz="2000" dirty="0">
                <a:latin typeface="Calibri Light" panose="020F0302020204030204" pitchFamily="34" charset="0"/>
                <a:ea typeface="Calibri" panose="020F0502020204030204" pitchFamily="34" charset="0"/>
                <a:cs typeface="Times New Roman" panose="02020603050405020304" pitchFamily="18" charset="0"/>
              </a:rPr>
              <a:t>) </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Maandoverzicht (L</a:t>
            </a:r>
            <a:r>
              <a:rPr lang="nl-BE" dirty="0">
                <a:latin typeface="Calibri Light" panose="020F0302020204030204" pitchFamily="34" charset="0"/>
                <a:ea typeface="Calibri" panose="020F0502020204030204" pitchFamily="34" charset="0"/>
                <a:cs typeface="Times New Roman" panose="02020603050405020304" pitchFamily="18" charset="0"/>
              </a:rPr>
              <a:t>inks</a:t>
            </a:r>
            <a:r>
              <a:rPr lang="nl-BE" sz="2000" dirty="0">
                <a:latin typeface="Calibri Light" panose="020F0302020204030204" pitchFamily="34" charset="0"/>
                <a:ea typeface="Calibri" panose="020F0502020204030204" pitchFamily="34" charset="0"/>
                <a:cs typeface="Times New Roman" panose="02020603050405020304" pitchFamily="18" charset="0"/>
              </a:rPr>
              <a:t>) </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Doelenoverzicht maand (R</a:t>
            </a:r>
            <a:r>
              <a:rPr lang="nl-BE" dirty="0">
                <a:latin typeface="Calibri Light" panose="020F0302020204030204" pitchFamily="34" charset="0"/>
                <a:ea typeface="Calibri" panose="020F0502020204030204" pitchFamily="34" charset="0"/>
                <a:cs typeface="Times New Roman" panose="02020603050405020304" pitchFamily="18" charset="0"/>
              </a:rPr>
              <a:t>echts</a:t>
            </a:r>
            <a:r>
              <a:rPr lang="nl-BE" sz="2000" dirty="0">
                <a:latin typeface="Calibri Light" panose="020F0302020204030204" pitchFamily="34" charset="0"/>
                <a:ea typeface="Calibri" panose="020F0502020204030204" pitchFamily="34" charset="0"/>
                <a:cs typeface="Times New Roman" panose="02020603050405020304" pitchFamily="18" charset="0"/>
              </a:rPr>
              <a:t>)  </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Week overzicht (</a:t>
            </a:r>
            <a:r>
              <a:rPr lang="nl-BE" dirty="0">
                <a:latin typeface="Calibri Light" panose="020F0302020204030204" pitchFamily="34" charset="0"/>
                <a:ea typeface="Calibri" panose="020F0502020204030204" pitchFamily="34" charset="0"/>
                <a:cs typeface="Times New Roman" panose="02020603050405020304" pitchFamily="18" charset="0"/>
              </a:rPr>
              <a:t>dubbele pagina</a:t>
            </a:r>
            <a:r>
              <a:rPr lang="nl-BE" sz="2000" dirty="0">
                <a:latin typeface="Calibri Light" panose="020F0302020204030204" pitchFamily="34" charset="0"/>
                <a:ea typeface="Calibri" panose="020F0502020204030204" pitchFamily="34" charset="0"/>
                <a:cs typeface="Times New Roman" panose="02020603050405020304" pitchFamily="18" charset="0"/>
              </a:rPr>
              <a:t>) </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Daily log (</a:t>
            </a:r>
            <a:r>
              <a:rPr lang="nl-BE" dirty="0">
                <a:latin typeface="Calibri Light" panose="020F0302020204030204" pitchFamily="34" charset="0"/>
                <a:ea typeface="Calibri" panose="020F0502020204030204" pitchFamily="34" charset="0"/>
                <a:cs typeface="Times New Roman" panose="02020603050405020304" pitchFamily="18" charset="0"/>
              </a:rPr>
              <a:t>daar waar je kan</a:t>
            </a:r>
            <a:r>
              <a:rPr lang="nl-BE" sz="2000" dirty="0">
                <a:latin typeface="Calibri Light" panose="020F0302020204030204" pitchFamily="34" charset="0"/>
                <a:ea typeface="Calibri" panose="020F0502020204030204" pitchFamily="34" charset="0"/>
                <a:cs typeface="Times New Roman" panose="02020603050405020304" pitchFamily="18" charset="0"/>
              </a:rPr>
              <a:t>) </a:t>
            </a:r>
          </a:p>
        </p:txBody>
      </p:sp>
      <p:sp>
        <p:nvSpPr>
          <p:cNvPr id="16" name="Rectangle 8">
            <a:extLst>
              <a:ext uri="{FF2B5EF4-FFF2-40B4-BE49-F238E27FC236}">
                <a16:creationId xmlns:a16="http://schemas.microsoft.com/office/drawing/2014/main" id="{87864D73-D8C2-434D-9733-7446BEF9CB5D}"/>
              </a:ext>
            </a:extLst>
          </p:cNvPr>
          <p:cNvSpPr/>
          <p:nvPr/>
        </p:nvSpPr>
        <p:spPr>
          <a:xfrm>
            <a:off x="429193" y="3786796"/>
            <a:ext cx="5837891" cy="193899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buClr>
                <a:schemeClr val="tx2"/>
              </a:buClr>
            </a:pPr>
            <a:r>
              <a:rPr lang="nl-BE" sz="2000" dirty="0">
                <a:latin typeface="Calibri Light" panose="020F0302020204030204" pitchFamily="34" charset="0"/>
                <a:ea typeface="Calibri" panose="020F0502020204030204" pitchFamily="34" charset="0"/>
                <a:cs typeface="Times New Roman" panose="02020603050405020304" pitchFamily="18" charset="0"/>
              </a:rPr>
              <a:t>Volgende bladen krijgen een vernoeming in je index</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Projectbladen</a:t>
            </a:r>
          </a:p>
          <a:p>
            <a:pPr marL="342900" indent="-342900">
              <a:buClr>
                <a:schemeClr val="tx2"/>
              </a:buClr>
              <a:buFont typeface="Wingdings" panose="05000000000000000000" pitchFamily="2" charset="2"/>
              <a:buChar char="q"/>
            </a:pPr>
            <a:r>
              <a:rPr lang="nl-BE" sz="2000" dirty="0" err="1">
                <a:latin typeface="Calibri Light" panose="020F0302020204030204" pitchFamily="34" charset="0"/>
                <a:ea typeface="Calibri" panose="020F0502020204030204" pitchFamily="34" charset="0"/>
                <a:cs typeface="Times New Roman" panose="02020603050405020304" pitchFamily="18" charset="0"/>
              </a:rPr>
              <a:t>Future</a:t>
            </a:r>
            <a:r>
              <a:rPr lang="nl-BE" sz="2000" dirty="0">
                <a:latin typeface="Calibri Light" panose="020F0302020204030204" pitchFamily="34" charset="0"/>
                <a:ea typeface="Calibri" panose="020F0502020204030204" pitchFamily="34" charset="0"/>
                <a:cs typeface="Times New Roman" panose="02020603050405020304" pitchFamily="18" charset="0"/>
              </a:rPr>
              <a:t> logs </a:t>
            </a:r>
          </a:p>
          <a:p>
            <a:pPr marL="342900" indent="-342900">
              <a:buClr>
                <a:schemeClr val="tx2"/>
              </a:buClr>
              <a:buFont typeface="Wingdings" panose="05000000000000000000" pitchFamily="2" charset="2"/>
              <a:buChar char="q"/>
            </a:pPr>
            <a:r>
              <a:rPr lang="nl-BE" sz="2000" dirty="0" err="1">
                <a:latin typeface="Calibri Light" panose="020F0302020204030204" pitchFamily="34" charset="0"/>
                <a:ea typeface="Calibri" panose="020F0502020204030204" pitchFamily="34" charset="0"/>
                <a:cs typeface="Times New Roman" panose="02020603050405020304" pitchFamily="18" charset="0"/>
              </a:rPr>
              <a:t>Trackers</a:t>
            </a:r>
            <a:endParaRPr lang="nl-BE" sz="20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Braindump</a:t>
            </a:r>
          </a:p>
          <a:p>
            <a:pPr marL="342900" indent="-342900">
              <a:buClr>
                <a:schemeClr val="tx2"/>
              </a:buClr>
              <a:buFont typeface="Wingdings" panose="05000000000000000000" pitchFamily="2" charset="2"/>
              <a:buChar char="q"/>
            </a:pPr>
            <a:r>
              <a:rPr lang="nl-BE" sz="2000" dirty="0">
                <a:latin typeface="Calibri Light" panose="020F0302020204030204" pitchFamily="34" charset="0"/>
                <a:ea typeface="Calibri" panose="020F0502020204030204" pitchFamily="34" charset="0"/>
                <a:cs typeface="Times New Roman" panose="02020603050405020304" pitchFamily="18" charset="0"/>
              </a:rPr>
              <a:t>… </a:t>
            </a:r>
            <a:endParaRPr lang="nl-BE" sz="1400" dirty="0">
              <a:latin typeface="Calibri Light" panose="020F0302020204030204" pitchFamily="34" charset="0"/>
              <a:ea typeface="Calibri" panose="020F0502020204030204" pitchFamily="34" charset="0"/>
              <a:cs typeface="Times New Roman" panose="02020603050405020304" pitchFamily="18" charset="0"/>
            </a:endParaRPr>
          </a:p>
        </p:txBody>
      </p:sp>
      <p:sp>
        <p:nvSpPr>
          <p:cNvPr id="17" name="Tekstvak 16">
            <a:extLst>
              <a:ext uri="{FF2B5EF4-FFF2-40B4-BE49-F238E27FC236}">
                <a16:creationId xmlns:a16="http://schemas.microsoft.com/office/drawing/2014/main" id="{B1B1E261-F746-488E-BD6A-1BB0D9DEFDCB}"/>
              </a:ext>
            </a:extLst>
          </p:cNvPr>
          <p:cNvSpPr txBox="1"/>
          <p:nvPr/>
        </p:nvSpPr>
        <p:spPr>
          <a:xfrm>
            <a:off x="6381328" y="8172400"/>
            <a:ext cx="301686" cy="369332"/>
          </a:xfrm>
          <a:prstGeom prst="rect">
            <a:avLst/>
          </a:prstGeom>
          <a:noFill/>
        </p:spPr>
        <p:txBody>
          <a:bodyPr wrap="none" rtlCol="0">
            <a:spAutoFit/>
          </a:bodyPr>
          <a:lstStyle/>
          <a:p>
            <a:r>
              <a:rPr lang="nl-BE" dirty="0">
                <a:solidFill>
                  <a:schemeClr val="bg1">
                    <a:lumMod val="65000"/>
                  </a:schemeClr>
                </a:solidFill>
                <a:latin typeface="+mj-lt"/>
              </a:rPr>
              <a:t>7</a:t>
            </a:r>
          </a:p>
        </p:txBody>
      </p:sp>
      <p:pic>
        <p:nvPicPr>
          <p:cNvPr id="10" name="Afbeelding 9">
            <a:extLst>
              <a:ext uri="{FF2B5EF4-FFF2-40B4-BE49-F238E27FC236}">
                <a16:creationId xmlns:a16="http://schemas.microsoft.com/office/drawing/2014/main" id="{ED91308F-9601-47DB-8BFA-3DB3A8B8B03D}"/>
              </a:ext>
            </a:extLst>
          </p:cNvPr>
          <p:cNvPicPr>
            <a:picLocks noChangeAspect="1"/>
          </p:cNvPicPr>
          <p:nvPr/>
        </p:nvPicPr>
        <p:blipFill rotWithShape="1">
          <a:blip r:embed="rId2"/>
          <a:srcRect l="12031" t="25000" r="39044" b="25000"/>
          <a:stretch/>
        </p:blipFill>
        <p:spPr>
          <a:xfrm>
            <a:off x="3382418" y="5861906"/>
            <a:ext cx="2764231" cy="2847501"/>
          </a:xfrm>
          <a:prstGeom prst="rect">
            <a:avLst/>
          </a:prstGeom>
        </p:spPr>
      </p:pic>
      <p:pic>
        <p:nvPicPr>
          <p:cNvPr id="8" name="Afbeelding 7">
            <a:extLst>
              <a:ext uri="{FF2B5EF4-FFF2-40B4-BE49-F238E27FC236}">
                <a16:creationId xmlns:a16="http://schemas.microsoft.com/office/drawing/2014/main" id="{30EEA08B-57FF-4F3B-AAE6-E900A5871AF7}"/>
              </a:ext>
            </a:extLst>
          </p:cNvPr>
          <p:cNvPicPr>
            <a:picLocks noChangeAspect="1"/>
          </p:cNvPicPr>
          <p:nvPr/>
        </p:nvPicPr>
        <p:blipFill>
          <a:blip r:embed="rId3"/>
          <a:stretch>
            <a:fillRect/>
          </a:stretch>
        </p:blipFill>
        <p:spPr>
          <a:xfrm>
            <a:off x="429193" y="7520140"/>
            <a:ext cx="2261796" cy="1189267"/>
          </a:xfrm>
          <a:prstGeom prst="rect">
            <a:avLst/>
          </a:prstGeom>
        </p:spPr>
      </p:pic>
    </p:spTree>
    <p:extLst>
      <p:ext uri="{BB962C8B-B14F-4D97-AF65-F5344CB8AC3E}">
        <p14:creationId xmlns:p14="http://schemas.microsoft.com/office/powerpoint/2010/main" val="42145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61274" y="2412466"/>
            <a:ext cx="4446988" cy="923330"/>
          </a:xfrm>
          <a:prstGeom prst="rect">
            <a:avLst/>
          </a:prstGeom>
          <a:noFill/>
        </p:spPr>
        <p:txBody>
          <a:bodyPr wrap="none" rtlCol="0">
            <a:spAutoFit/>
          </a:bodyPr>
          <a:lstStyle/>
          <a:p>
            <a:pPr algn="r"/>
            <a:r>
              <a:rPr lang="nl-BE" b="1" dirty="0">
                <a:latin typeface="+mj-lt"/>
                <a:ea typeface="Calibri" panose="020F0502020204030204" pitchFamily="34" charset="0"/>
                <a:cs typeface="Times New Roman" panose="02020603050405020304" pitchFamily="18" charset="0"/>
              </a:rPr>
              <a:t>OPLEIDING – WORKSHOPS - BEGELEIDING</a:t>
            </a:r>
            <a:r>
              <a:rPr lang="nl-BE" dirty="0">
                <a:latin typeface="+mj-lt"/>
                <a:ea typeface="Calibri" panose="020F0502020204030204" pitchFamily="34" charset="0"/>
                <a:cs typeface="Times New Roman" panose="02020603050405020304" pitchFamily="18" charset="0"/>
              </a:rPr>
              <a:t> </a:t>
            </a:r>
          </a:p>
          <a:p>
            <a:pPr algn="r"/>
            <a:r>
              <a:rPr lang="nl-BE" cap="small" dirty="0">
                <a:latin typeface="+mj-lt"/>
                <a:ea typeface="Calibri" panose="020F0502020204030204" pitchFamily="34" charset="0"/>
                <a:cs typeface="Times New Roman" panose="02020603050405020304" pitchFamily="18" charset="0"/>
              </a:rPr>
              <a:t>Timemanagement – Mailboxbeheer</a:t>
            </a:r>
          </a:p>
          <a:p>
            <a:pPr algn="r"/>
            <a:r>
              <a:rPr lang="nl-BE" cap="small" dirty="0">
                <a:latin typeface="+mj-lt"/>
                <a:ea typeface="Calibri" panose="020F0502020204030204" pitchFamily="34" charset="0"/>
                <a:cs typeface="Times New Roman" panose="02020603050405020304" pitchFamily="18" charset="0"/>
                <a:sym typeface="Wingdings" panose="05000000000000000000" pitchFamily="2" charset="2"/>
              </a:rPr>
              <a:t>MBTI – Communicatievoorkeuren - verandering</a:t>
            </a:r>
          </a:p>
        </p:txBody>
      </p:sp>
      <p:sp>
        <p:nvSpPr>
          <p:cNvPr id="3" name="Rectangle 2"/>
          <p:cNvSpPr/>
          <p:nvPr/>
        </p:nvSpPr>
        <p:spPr>
          <a:xfrm>
            <a:off x="2743072" y="7346748"/>
            <a:ext cx="3997339" cy="1569660"/>
          </a:xfrm>
          <a:prstGeom prst="rect">
            <a:avLst/>
          </a:prstGeom>
        </p:spPr>
        <p:txBody>
          <a:bodyPr wrap="square">
            <a:spAutoFit/>
          </a:bodyPr>
          <a:lstStyle/>
          <a:p>
            <a:pPr algn="r"/>
            <a:r>
              <a:rPr lang="nl-BE" sz="1200" b="1" u="sng" dirty="0">
                <a:latin typeface="+mj-lt"/>
              </a:rPr>
              <a:t>Info?</a:t>
            </a:r>
            <a:r>
              <a:rPr lang="nl-BE" sz="1200" dirty="0">
                <a:latin typeface="+mj-lt"/>
              </a:rPr>
              <a:t> </a:t>
            </a:r>
          </a:p>
          <a:p>
            <a:pPr algn="r"/>
            <a:r>
              <a:rPr lang="nl-BE" sz="1200" dirty="0">
                <a:latin typeface="+mj-lt"/>
              </a:rPr>
              <a:t>Veerle Valaert</a:t>
            </a:r>
          </a:p>
          <a:p>
            <a:pPr algn="r"/>
            <a:r>
              <a:rPr lang="nl-BE" sz="1200" dirty="0">
                <a:latin typeface="+mj-lt"/>
                <a:hlinkClick r:id="rId2"/>
              </a:rPr>
              <a:t>Veerle@atlasandarrows.be</a:t>
            </a:r>
            <a:r>
              <a:rPr lang="nl-BE" sz="1200" dirty="0">
                <a:latin typeface="+mj-lt"/>
              </a:rPr>
              <a:t> </a:t>
            </a:r>
          </a:p>
          <a:p>
            <a:pPr algn="r"/>
            <a:r>
              <a:rPr lang="nl-BE" sz="1200" dirty="0">
                <a:latin typeface="+mj-lt"/>
              </a:rPr>
              <a:t>M - 0485 68 15 26</a:t>
            </a:r>
          </a:p>
          <a:p>
            <a:pPr algn="r"/>
            <a:r>
              <a:rPr lang="nl-BE" sz="1200" dirty="0">
                <a:latin typeface="+mj-lt"/>
              </a:rPr>
              <a:t>BTW BE 0663 626 884</a:t>
            </a:r>
          </a:p>
          <a:p>
            <a:pPr lvl="0" algn="r">
              <a:defRPr/>
            </a:pPr>
            <a:r>
              <a:rPr lang="nl-BE" sz="1200" dirty="0">
                <a:latin typeface="+mj-lt"/>
              </a:rPr>
              <a:t>Registratienummer KMO Portefeuille DV.O223354</a:t>
            </a:r>
          </a:p>
          <a:p>
            <a:pPr algn="r"/>
            <a:endParaRPr lang="nl-BE" sz="1200" dirty="0">
              <a:latin typeface="+mj-lt"/>
            </a:endParaRPr>
          </a:p>
          <a:p>
            <a:pPr algn="r"/>
            <a:endParaRPr lang="nl-BE" sz="1200" dirty="0">
              <a:latin typeface="+mj-lt"/>
            </a:endParaRPr>
          </a:p>
        </p:txBody>
      </p:sp>
      <p:sp>
        <p:nvSpPr>
          <p:cNvPr id="16" name="Rectangle 15">
            <a:extLst>
              <a:ext uri="{FF2B5EF4-FFF2-40B4-BE49-F238E27FC236}">
                <a16:creationId xmlns:a16="http://schemas.microsoft.com/office/drawing/2014/main" id="{91937CFC-F107-427B-9587-984749846108}"/>
              </a:ext>
            </a:extLst>
          </p:cNvPr>
          <p:cNvSpPr/>
          <p:nvPr/>
        </p:nvSpPr>
        <p:spPr>
          <a:xfrm>
            <a:off x="304607" y="3704080"/>
            <a:ext cx="6181768" cy="2472728"/>
          </a:xfrm>
          <a:prstGeom prst="rect">
            <a:avLst/>
          </a:prstGeom>
        </p:spPr>
        <p:txBody>
          <a:bodyPr wrap="square">
            <a:spAutoFit/>
          </a:bodyPr>
          <a:lstStyle/>
          <a:p>
            <a:pPr algn="just">
              <a:lnSpc>
                <a:spcPct val="107000"/>
              </a:lnSpc>
              <a:spcAft>
                <a:spcPts val="800"/>
              </a:spcAft>
            </a:pPr>
            <a:r>
              <a:rPr lang="nl-BE" sz="1400" dirty="0">
                <a:solidFill>
                  <a:schemeClr val="bg2">
                    <a:lumMod val="25000"/>
                  </a:schemeClr>
                </a:solidFill>
                <a:latin typeface="+mj-lt"/>
              </a:rPr>
              <a:t>“Een training die me wakker schudt. Vol handige tips waar ik direct mee aan de slag kan in de praktijk.” </a:t>
            </a:r>
            <a:r>
              <a:rPr lang="nl-BE" sz="1400" dirty="0">
                <a:solidFill>
                  <a:srgbClr val="4DA1D1"/>
                </a:solidFill>
                <a:latin typeface="+mj-lt"/>
              </a:rPr>
              <a:t>Samantha </a:t>
            </a:r>
            <a:r>
              <a:rPr lang="nl-BE" sz="1400" dirty="0" err="1">
                <a:solidFill>
                  <a:srgbClr val="4DA1D1"/>
                </a:solidFill>
                <a:latin typeface="+mj-lt"/>
              </a:rPr>
              <a:t>Overhorst</a:t>
            </a:r>
            <a:r>
              <a:rPr lang="nl-BE" sz="1400" dirty="0">
                <a:solidFill>
                  <a:srgbClr val="4DA1D1"/>
                </a:solidFill>
                <a:latin typeface="+mj-lt"/>
              </a:rPr>
              <a:t>,</a:t>
            </a:r>
            <a:r>
              <a:rPr lang="nl-BE" sz="1400" dirty="0">
                <a:solidFill>
                  <a:schemeClr val="bg2">
                    <a:lumMod val="25000"/>
                  </a:schemeClr>
                </a:solidFill>
                <a:latin typeface="+mj-lt"/>
              </a:rPr>
              <a:t> </a:t>
            </a:r>
            <a:r>
              <a:rPr lang="nl-BE" sz="1400" dirty="0">
                <a:solidFill>
                  <a:srgbClr val="4DA1D1"/>
                </a:solidFill>
                <a:latin typeface="+mj-lt"/>
              </a:rPr>
              <a:t>Account Manager, </a:t>
            </a:r>
            <a:r>
              <a:rPr lang="nl-BE" sz="1400" dirty="0" err="1">
                <a:solidFill>
                  <a:srgbClr val="4DA1D1"/>
                </a:solidFill>
                <a:latin typeface="+mj-lt"/>
              </a:rPr>
              <a:t>Showtex</a:t>
            </a:r>
            <a:r>
              <a:rPr lang="nl-BE" sz="1400" dirty="0">
                <a:solidFill>
                  <a:srgbClr val="4DA1D1"/>
                </a:solidFill>
                <a:latin typeface="+mj-lt"/>
              </a:rPr>
              <a:t>, Antwerpen.</a:t>
            </a:r>
          </a:p>
          <a:p>
            <a:pPr algn="just">
              <a:lnSpc>
                <a:spcPct val="107000"/>
              </a:lnSpc>
              <a:spcAft>
                <a:spcPts val="800"/>
              </a:spcAft>
            </a:pPr>
            <a:endParaRPr lang="nl-BE" sz="1400" dirty="0">
              <a:solidFill>
                <a:schemeClr val="bg2">
                  <a:lumMod val="25000"/>
                </a:schemeClr>
              </a:solidFill>
              <a:latin typeface="+mj-lt"/>
            </a:endParaRPr>
          </a:p>
          <a:p>
            <a:pPr algn="just">
              <a:lnSpc>
                <a:spcPct val="107000"/>
              </a:lnSpc>
              <a:spcAft>
                <a:spcPts val="800"/>
              </a:spcAft>
            </a:pPr>
            <a:r>
              <a:rPr lang="nl-BE" sz="1400" dirty="0">
                <a:solidFill>
                  <a:schemeClr val="bg2">
                    <a:lumMod val="25000"/>
                  </a:schemeClr>
                </a:solidFill>
                <a:latin typeface="+mj-lt"/>
              </a:rPr>
              <a:t>“Nuttig en zinvol, aangenaam gebracht met leuke voorbeelden, korte oefeningen en een dosis humor. Ik ben gemotiveerd en vol energie uit de opleiding gekomen. Komt deels door de inhoud van de cursus maar zeker ook door de begeestering van de coach.” </a:t>
            </a:r>
            <a:r>
              <a:rPr lang="nl-BE" sz="1400" dirty="0">
                <a:solidFill>
                  <a:srgbClr val="4DA1D1"/>
                </a:solidFill>
                <a:latin typeface="+mj-lt"/>
              </a:rPr>
              <a:t>Kris </a:t>
            </a:r>
            <a:r>
              <a:rPr lang="nl-BE" sz="1400" dirty="0" err="1">
                <a:solidFill>
                  <a:srgbClr val="4DA1D1"/>
                </a:solidFill>
                <a:latin typeface="+mj-lt"/>
              </a:rPr>
              <a:t>Milbou</a:t>
            </a:r>
            <a:r>
              <a:rPr lang="nl-BE" sz="1400" dirty="0">
                <a:solidFill>
                  <a:srgbClr val="4DA1D1"/>
                </a:solidFill>
                <a:latin typeface="+mj-lt"/>
              </a:rPr>
              <a:t>, communicatie ambtenaar Gemeente Wuustwezel.</a:t>
            </a:r>
            <a:endParaRPr lang="nl-BE" sz="1400" dirty="0">
              <a:solidFill>
                <a:schemeClr val="bg2">
                  <a:lumMod val="25000"/>
                </a:schemeClr>
              </a:solidFill>
              <a:latin typeface="+mj-lt"/>
            </a:endParaRPr>
          </a:p>
          <a:p>
            <a:pPr algn="just">
              <a:lnSpc>
                <a:spcPct val="107000"/>
              </a:lnSpc>
              <a:spcAft>
                <a:spcPts val="800"/>
              </a:spcAft>
            </a:pPr>
            <a:endParaRPr lang="nl-BE" sz="1400" dirty="0">
              <a:solidFill>
                <a:schemeClr val="bg2">
                  <a:lumMod val="25000"/>
                </a:schemeClr>
              </a:solidFill>
              <a:latin typeface="+mj-lt"/>
            </a:endParaRPr>
          </a:p>
          <a:p>
            <a:pPr algn="just">
              <a:lnSpc>
                <a:spcPct val="107000"/>
              </a:lnSpc>
              <a:spcAft>
                <a:spcPts val="800"/>
              </a:spcAft>
            </a:pPr>
            <a:endParaRPr lang="nl-BE" sz="800" dirty="0">
              <a:solidFill>
                <a:schemeClr val="bg2">
                  <a:lumMod val="25000"/>
                </a:schemeClr>
              </a:solidFill>
              <a:latin typeface="+mj-lt"/>
              <a:ea typeface="Calibri" panose="020F0502020204030204" pitchFamily="34" charset="0"/>
              <a:cs typeface="Times New Roman" panose="02020603050405020304" pitchFamily="18" charset="0"/>
            </a:endParaRPr>
          </a:p>
        </p:txBody>
      </p:sp>
      <p:pic>
        <p:nvPicPr>
          <p:cNvPr id="12" name="Picture 2" descr="Afbeeldingsresultaat voor ouderwetse telefoon">
            <a:extLst>
              <a:ext uri="{FF2B5EF4-FFF2-40B4-BE49-F238E27FC236}">
                <a16:creationId xmlns:a16="http://schemas.microsoft.com/office/drawing/2014/main" id="{FCCE7096-670C-4D21-B5A3-5D7E0FD225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630" l="0" r="90000"/>
                    </a14:imgEffect>
                  </a14:imgLayer>
                </a14:imgProps>
              </a:ext>
              <a:ext uri="{28A0092B-C50C-407E-A947-70E740481C1C}">
                <a14:useLocalDpi xmlns:a14="http://schemas.microsoft.com/office/drawing/2010/main" val="0"/>
              </a:ext>
            </a:extLst>
          </a:blip>
          <a:srcRect/>
          <a:stretch>
            <a:fillRect/>
          </a:stretch>
        </p:blipFill>
        <p:spPr bwMode="auto">
          <a:xfrm>
            <a:off x="349512" y="7614283"/>
            <a:ext cx="1327445" cy="896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4AFC468C-2A30-4E46-B86F-09F376F54DB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5615" y1="34072" x2="45615" y2="34072"/>
                        <a14:foregroundMark x1="53077" y1="34072" x2="53077" y2="34072"/>
                        <a14:foregroundMark x1="48538" y1="27331" x2="50000" y2="34626"/>
                        <a14:foregroundMark x1="50308" y1="45983" x2="47769" y2="50046"/>
                        <a14:foregroundMark x1="48000" y1="24838" x2="54846" y2="26962"/>
                        <a14:foregroundMark x1="55154" y1="40720" x2="54077" y2="42013"/>
                        <a14:foregroundMark x1="46385" y1="40443" x2="44615" y2="42567"/>
                        <a14:foregroundMark x1="40077" y1="32502" x2="37385" y2="39797"/>
                        <a14:foregroundMark x1="38231" y1="42936" x2="38231" y2="42936"/>
                        <a14:foregroundMark x1="38077" y1="48015" x2="36923" y2="45245"/>
                        <a14:foregroundMark x1="60846" y1="42475" x2="61385" y2="42013"/>
                        <a14:foregroundMark x1="61154" y1="38412" x2="59231" y2="32779"/>
                        <a14:foregroundMark x1="57385" y1="45799" x2="56923" y2="52909"/>
                        <a14:foregroundMark x1="43077" y1="50139" x2="43538" y2="57248"/>
                        <a14:foregroundMark x1="45923" y1="58818" x2="58615" y2="57895"/>
                        <a14:foregroundMark x1="32692" y1="65559" x2="78615" y2="65189"/>
                        <a14:foregroundMark x1="86769" y1="66020" x2="79538" y2="65651"/>
                        <a14:foregroundMark x1="15308" y1="63989" x2="39769" y2="65559"/>
                        <a14:foregroundMark x1="14308" y1="75439" x2="14538" y2="93167"/>
                        <a14:foregroundMark x1="14077" y1="74885" x2="83308" y2="71560"/>
                        <a14:foregroundMark x1="87154" y1="69714" x2="85462" y2="90305"/>
                        <a14:foregroundMark x1="75000" y1="79686" x2="79077" y2="94645"/>
                        <a14:foregroundMark x1="66538" y1="78393" x2="71462" y2="94737"/>
                        <a14:foregroundMark x1="56000" y1="96399" x2="40692" y2="97230"/>
                        <a14:foregroundMark x1="40692" y1="81163" x2="57923" y2="81625"/>
                        <a14:foregroundMark x1="59846" y1="78301" x2="40615" y2="78763"/>
                        <a14:foregroundMark x1="30154" y1="78763" x2="29154" y2="94737"/>
                        <a14:foregroundMark x1="70385" y1="20129" x2="73308" y2="27978"/>
                        <a14:foregroundMark x1="80385" y1="33149" x2="69462" y2="23453"/>
                        <a14:foregroundMark x1="77231" y1="13204" x2="81308" y2="28163"/>
                        <a14:foregroundMark x1="86000" y1="16436" x2="81769" y2="18375"/>
                        <a14:foregroundMark x1="83308" y1="31856" x2="88385" y2="19945"/>
                        <a14:foregroundMark x1="91462" y1="15328" x2="90846" y2="24654"/>
                        <a14:foregroundMark x1="91077" y1="14404" x2="76692" y2="7479"/>
                      </a14:backgroundRemoval>
                    </a14:imgEffect>
                  </a14:imgLayer>
                </a14:imgProps>
              </a:ext>
            </a:extLst>
          </a:blip>
          <a:stretch>
            <a:fillRect/>
          </a:stretch>
        </p:blipFill>
        <p:spPr>
          <a:xfrm>
            <a:off x="908619" y="7236296"/>
            <a:ext cx="1770311" cy="1474805"/>
          </a:xfrm>
          <a:prstGeom prst="rect">
            <a:avLst/>
          </a:prstGeom>
        </p:spPr>
      </p:pic>
      <p:sp>
        <p:nvSpPr>
          <p:cNvPr id="17" name="TextBox 7">
            <a:extLst>
              <a:ext uri="{FF2B5EF4-FFF2-40B4-BE49-F238E27FC236}">
                <a16:creationId xmlns:a16="http://schemas.microsoft.com/office/drawing/2014/main" id="{36507390-3A59-4285-B81E-36F35570127C}"/>
              </a:ext>
            </a:extLst>
          </p:cNvPr>
          <p:cNvSpPr txBox="1"/>
          <p:nvPr/>
        </p:nvSpPr>
        <p:spPr>
          <a:xfrm>
            <a:off x="627508" y="964746"/>
            <a:ext cx="4087979" cy="858440"/>
          </a:xfrm>
          <a:prstGeom prst="rect">
            <a:avLst/>
          </a:prstGeom>
          <a:noFill/>
        </p:spPr>
        <p:txBody>
          <a:bodyPr wrap="none" rtlCol="0">
            <a:spAutoFit/>
          </a:bodyPr>
          <a:lstStyle/>
          <a:p>
            <a:pPr algn="ctr">
              <a:lnSpc>
                <a:spcPct val="107000"/>
              </a:lnSpc>
              <a:spcAft>
                <a:spcPts val="800"/>
              </a:spcAft>
            </a:pP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Nuttig</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a:t>
            </a: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Leuk</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a:t>
            </a:r>
            <a:b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b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Ik</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a:t>
            </a: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kom</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a:t>
            </a: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naar</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a:t>
            </a: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jou</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en je </a:t>
            </a:r>
            <a:r>
              <a:rPr lang="en-US" sz="2400" dirty="0" err="1">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collega’s</a:t>
            </a:r>
            <a:r>
              <a:rPr lang="en-US" sz="2400" dirty="0">
                <a:solidFill>
                  <a:schemeClr val="bg1"/>
                </a:solidFill>
                <a:highlight>
                  <a:srgbClr val="000000"/>
                </a:highlight>
                <a:latin typeface="Univers Condensed" panose="020B0506020202050204" pitchFamily="34" charset="0"/>
                <a:ea typeface="Calibri" panose="020F0502020204030204" pitchFamily="34" charset="0"/>
                <a:cs typeface="Times New Roman" panose="02020603050405020304" pitchFamily="18" charset="0"/>
              </a:rPr>
              <a:t>! </a:t>
            </a:r>
          </a:p>
        </p:txBody>
      </p:sp>
      <p:pic>
        <p:nvPicPr>
          <p:cNvPr id="10" name="Afbeelding 9">
            <a:extLst>
              <a:ext uri="{FF2B5EF4-FFF2-40B4-BE49-F238E27FC236}">
                <a16:creationId xmlns:a16="http://schemas.microsoft.com/office/drawing/2014/main" id="{02D5EC8C-487C-4C38-B351-D04C29C945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5184" y="1114269"/>
            <a:ext cx="753734" cy="690764"/>
          </a:xfrm>
          <a:prstGeom prst="rect">
            <a:avLst/>
          </a:prstGeom>
        </p:spPr>
      </p:pic>
    </p:spTree>
    <p:extLst>
      <p:ext uri="{BB962C8B-B14F-4D97-AF65-F5344CB8AC3E}">
        <p14:creationId xmlns:p14="http://schemas.microsoft.com/office/powerpoint/2010/main" val="3600375120"/>
      </p:ext>
    </p:extLst>
  </p:cSld>
  <p:clrMapOvr>
    <a:masterClrMapping/>
  </p:clrMapOvr>
</p:sld>
</file>

<file path=ppt/theme/theme1.xml><?xml version="1.0" encoding="utf-8"?>
<a:theme xmlns:a="http://schemas.openxmlformats.org/drawingml/2006/main" name="Office Theme">
  <a:themeElements>
    <a:clrScheme name="AtlasAndArrows">
      <a:dk1>
        <a:srgbClr val="29322F"/>
      </a:dk1>
      <a:lt1>
        <a:sysClr val="window" lastClr="FFFFFF"/>
      </a:lt1>
      <a:dk2>
        <a:srgbClr val="5F5F5F"/>
      </a:dk2>
      <a:lt2>
        <a:srgbClr val="C7C7C7"/>
      </a:lt2>
      <a:accent1>
        <a:srgbClr val="54B4DF"/>
      </a:accent1>
      <a:accent2>
        <a:srgbClr val="A1D5ED"/>
      </a:accent2>
      <a:accent3>
        <a:srgbClr val="FF9A57"/>
      </a:accent3>
      <a:accent4>
        <a:srgbClr val="54B4DF"/>
      </a:accent4>
      <a:accent5>
        <a:srgbClr val="A1D5ED"/>
      </a:accent5>
      <a:accent6>
        <a:srgbClr val="FF9A57"/>
      </a:accent6>
      <a:hlink>
        <a:srgbClr val="54B4DF"/>
      </a:hlink>
      <a:folHlink>
        <a:srgbClr val="FF9A57"/>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A47FC86FDEB7438B157BC877E8D120" ma:contentTypeVersion="" ma:contentTypeDescription="Create a new document." ma:contentTypeScope="" ma:versionID="6d4a044bc9c3dc2b02c473ca32c8761b">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E6C96-5D56-4037-AB56-418527EF5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667477C-D3CD-4C46-AB9C-C32560219FD7}">
  <ds:schemaRef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A8BE309-87EE-4210-8ADF-8DA5487F68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11186</TotalTime>
  <Words>447</Words>
  <Application>Microsoft Office PowerPoint</Application>
  <PresentationFormat>Diavoorstelling (4:3)</PresentationFormat>
  <Paragraphs>90</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Calibri</vt:lpstr>
      <vt:lpstr>Calibri Light</vt:lpstr>
      <vt:lpstr>Times New Roman</vt:lpstr>
      <vt:lpstr>Univers Condensed</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Veerle Valaert</dc:creator>
  <cp:lastModifiedBy>Line Ostyn</cp:lastModifiedBy>
  <cp:revision>184</cp:revision>
  <cp:lastPrinted>2019-02-04T17:35:38Z</cp:lastPrinted>
  <dcterms:created xsi:type="dcterms:W3CDTF">2012-02-10T20:32:16Z</dcterms:created>
  <dcterms:modified xsi:type="dcterms:W3CDTF">2019-02-14T10:19:09Z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0x01010013A47FC86FDEB7438B157BC877E8D120</vt:lpwstr>
  </property>
</Properties>
</file>