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  <p:sldId id="266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79" r:id="rId20"/>
    <p:sldId id="265" r:id="rId21"/>
    <p:sldId id="267" r:id="rId22"/>
    <p:sldId id="268" r:id="rId23"/>
    <p:sldId id="271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75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3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46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64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44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26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04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5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12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05B8B-81A2-4EFD-A59B-0B9726DBDB8D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13EC0-F3AA-436B-B8F4-8882BACA16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36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3625035" y="3244334"/>
            <a:ext cx="4941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http://docs.vlaamsparlement.be/pfile?id=1198813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951"/>
            <a:ext cx="12192000" cy="718590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-1031699" y="2779835"/>
            <a:ext cx="6431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nl-BE" dirty="0"/>
          </a:p>
          <a:p>
            <a:pPr marL="285750" indent="-285750">
              <a:buFont typeface="Arial" charset="0"/>
              <a:buChar char="•"/>
            </a:pPr>
            <a:endParaRPr lang="nl-BE" dirty="0"/>
          </a:p>
          <a:p>
            <a:pPr marL="285750" indent="-285750">
              <a:buFont typeface="Arial" charset="0"/>
              <a:buChar char="•"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335463" y="1325084"/>
            <a:ext cx="10427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Circus in een kerk</a:t>
            </a:r>
          </a:p>
        </p:txBody>
      </p:sp>
    </p:spTree>
    <p:extLst>
      <p:ext uri="{BB962C8B-B14F-4D97-AF65-F5344CB8AC3E}">
        <p14:creationId xmlns:p14="http://schemas.microsoft.com/office/powerpoint/2010/main" val="243898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26A33C4-0511-4494-8878-3AB6E949E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35" y="436098"/>
            <a:ext cx="8234289" cy="61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59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90522-4EDA-4A8A-A0FA-16E2F251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545EE96-F0DE-42FC-88B3-D9D7F97EFB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4" y="227561"/>
            <a:ext cx="4608828" cy="6145104"/>
          </a:xfrm>
        </p:spPr>
      </p:pic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59B40AA2-4A5A-4A7F-B08A-22E043D2E2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9" y="227561"/>
            <a:ext cx="4693233" cy="6257645"/>
          </a:xfrm>
        </p:spPr>
      </p:pic>
    </p:spTree>
    <p:extLst>
      <p:ext uri="{BB962C8B-B14F-4D97-AF65-F5344CB8AC3E}">
        <p14:creationId xmlns:p14="http://schemas.microsoft.com/office/powerpoint/2010/main" val="173806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038CF-B459-4580-9D5E-839978A91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8D2DC1C-F66B-4A42-BE3F-BB20A6AA7D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31" y="797243"/>
            <a:ext cx="5632938" cy="5632938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E41438-CDB9-4FB4-A61B-1DE3B4DEB4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93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E224-19E3-4AFB-B2E9-A4527C84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149BAED-6F88-486A-9492-C1FFF71C86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22" y="1087523"/>
            <a:ext cx="6634201" cy="4975651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6B642D-6B20-4786-8622-6FA1573B8A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60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FF88D-FA60-438E-AB41-33343138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E4CE5E5-2C21-4F8C-BB6F-0E7BB7D834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5" y="1195753"/>
            <a:ext cx="8367143" cy="4697802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4A1A36-CA37-4CC0-A1E7-3DEACB9A6E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826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FA74F-17B1-4CA9-8326-4F415367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2B0BB44-177C-457C-90B7-0157F01B35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70" y="365125"/>
            <a:ext cx="4603552" cy="6138070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77EC90-3441-48B9-AC02-D451E75D9A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36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DEDF3-BD00-4D8A-A8D4-5197ADC1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031F01E-B115-433F-8815-FFDFD42356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71" y="820236"/>
            <a:ext cx="7363265" cy="5522449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EA3069-CB2B-4332-9E80-52AF261926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68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49CCF-FA13-400E-9BB5-384E0735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gebruikt de kerk?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208745-5C34-49AF-BF63-2E0872A2B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04443" cy="4351338"/>
          </a:xfrm>
        </p:spPr>
        <p:txBody>
          <a:bodyPr/>
          <a:lstStyle/>
          <a:p>
            <a:r>
              <a:rPr lang="nl-NL" dirty="0"/>
              <a:t>Circusplaneet</a:t>
            </a:r>
          </a:p>
          <a:p>
            <a:r>
              <a:rPr lang="nl-NL" dirty="0"/>
              <a:t>14 professionele circusgezelschappen (28 artiesten)</a:t>
            </a:r>
          </a:p>
          <a:p>
            <a:r>
              <a:rPr lang="nl-NL" dirty="0"/>
              <a:t>10 jonge circuscollectieven – Vers Talent</a:t>
            </a:r>
          </a:p>
          <a:p>
            <a:r>
              <a:rPr lang="nl-NL" dirty="0"/>
              <a:t>Basisschool het Eiland: Forum, koffiemoment mama’s, …</a:t>
            </a:r>
          </a:p>
          <a:p>
            <a:r>
              <a:rPr lang="nl-NL" dirty="0" err="1"/>
              <a:t>Malem</a:t>
            </a:r>
            <a:r>
              <a:rPr lang="nl-NL" dirty="0"/>
              <a:t> Made textielatelier</a:t>
            </a:r>
          </a:p>
          <a:p>
            <a:r>
              <a:rPr lang="nl-NL" dirty="0"/>
              <a:t>Occasionele activiteiten: IVAGO, VDAB, bewonersvergadering, …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617DF62-A067-44C2-82FA-2076B8C0B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81" y="121381"/>
            <a:ext cx="1615440" cy="10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4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F284E-5337-42CF-A7D4-E13299FB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B5BEE4-158E-4F86-93CB-B983EF133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69172" cy="4351338"/>
          </a:xfrm>
        </p:spPr>
        <p:txBody>
          <a:bodyPr/>
          <a:lstStyle/>
          <a:p>
            <a:r>
              <a:rPr lang="nl-NL" dirty="0"/>
              <a:t>Vertrouwen: iedereen een sleutel</a:t>
            </a:r>
          </a:p>
          <a:p>
            <a:r>
              <a:rPr lang="nl-NL" dirty="0"/>
              <a:t>Google </a:t>
            </a:r>
          </a:p>
          <a:p>
            <a:r>
              <a:rPr lang="nl-NL" dirty="0"/>
              <a:t>Technische maatregelen: alarm, badges, camerabewaking</a:t>
            </a:r>
          </a:p>
        </p:txBody>
      </p:sp>
    </p:spTree>
    <p:extLst>
      <p:ext uri="{BB962C8B-B14F-4D97-AF65-F5344CB8AC3E}">
        <p14:creationId xmlns:p14="http://schemas.microsoft.com/office/powerpoint/2010/main" val="14513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83DCF-BB88-44BD-8917-6F588CDD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33CB84-7A9F-4184-8003-2ADA30FF07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5FFEDB-7F34-461A-9CEA-D55B154E9C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CC266E2-C6F1-4011-9254-6EE25EE1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339" y="15314"/>
            <a:ext cx="9949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3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874644" y="52453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BE" sz="2000" b="1" dirty="0"/>
          </a:p>
          <a:p>
            <a:r>
              <a:rPr lang="nl-BE" sz="2000" b="1" dirty="0"/>
              <a:t>Circusplaneet – Community Circus!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b="1" dirty="0"/>
              <a:t>Artistiek: </a:t>
            </a:r>
            <a:r>
              <a:rPr lang="nl-BE" dirty="0"/>
              <a:t>Circusplaneet wil de kunstvorm circus verspreiden en ontwikkelen.</a:t>
            </a:r>
          </a:p>
          <a:p>
            <a:endParaRPr lang="nl-BE" dirty="0"/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b="1" dirty="0"/>
              <a:t>Educatief: </a:t>
            </a:r>
            <a:r>
              <a:rPr lang="nl-BE" dirty="0"/>
              <a:t>Circusplaneet wil mensen de kans geven om zich individueel en in groep te ontplooien, zowel op lichamelijk als op geestelijk vlak. Circus is daarbij het creatief medium.</a:t>
            </a:r>
          </a:p>
          <a:p>
            <a:endParaRPr lang="nl-BE" dirty="0"/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b="1" dirty="0"/>
              <a:t>Sociaal: </a:t>
            </a:r>
            <a:r>
              <a:rPr lang="nl-BE" dirty="0"/>
              <a:t>Circusplaneet is een organisatie die een positief maatschappelijk engagement opneemt dat vertrekt vanuit diversiteit en gelijkheid als basiswaarden. Iedereen verschillend, iedereen gelijk!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0111F8-3E11-41F3-8BA0-CE5242A1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81" y="121381"/>
            <a:ext cx="1615440" cy="10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8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210">
            <a:extLst>
              <a:ext uri="{FF2B5EF4-FFF2-40B4-BE49-F238E27FC236}">
                <a16:creationId xmlns:a16="http://schemas.microsoft.com/office/drawing/2014/main" id="{5786F8DB-A225-4799-B03C-3676BAFD6C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9403" y="17819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345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renovatie circuskerk Malem _ PLANO TTAS_Deel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1" y="-680224"/>
            <a:ext cx="5326891" cy="7538223"/>
          </a:xfrm>
          <a:prstGeom prst="rect">
            <a:avLst/>
          </a:prstGeom>
        </p:spPr>
      </p:pic>
      <p:pic>
        <p:nvPicPr>
          <p:cNvPr id="4" name="Picture 2" descr="renovatie circuskerk Malem _ PLANO TTAS_Deel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11" y="-278781"/>
            <a:ext cx="5326891" cy="75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9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novatie circuskerk Malem _ PLANO TTAS_Deel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59" y="0"/>
            <a:ext cx="4846211" cy="6858000"/>
          </a:xfrm>
          <a:prstGeom prst="rect">
            <a:avLst/>
          </a:prstGeom>
        </p:spPr>
      </p:pic>
      <p:pic>
        <p:nvPicPr>
          <p:cNvPr id="3" name="Picture 2" descr="renovatie circuskerk Malem _ PLANO TTAS_Deel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86" y="-156117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50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A05782D-4F7D-473D-9075-CDCBFA23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07" y="717452"/>
            <a:ext cx="8472161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7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00150" y="1026145"/>
            <a:ext cx="8515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In cijfers</a:t>
            </a:r>
          </a:p>
          <a:p>
            <a:endParaRPr lang="nl-BE" b="1" dirty="0"/>
          </a:p>
          <a:p>
            <a:endParaRPr lang="nl-BE" dirty="0"/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dirty="0"/>
              <a:t>Bijna 900 deelnemers op jaarbasis (volgen meer dan 12 uur per jaar). </a:t>
            </a:r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dirty="0"/>
              <a:t>42 circuslessen op wekelijkse basis, 200 workshops, 40 animaties/voorstellingen, 2 festivals, een 10-tal evenementen. </a:t>
            </a:r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dirty="0"/>
              <a:t>Omzet 2016: €539.000, waarvan ongeveer 50% subsidies en 50% eigen inkomsten</a:t>
            </a:r>
          </a:p>
          <a:p>
            <a:endParaRPr lang="nl-BE" dirty="0"/>
          </a:p>
          <a:p>
            <a:pPr marL="285750" indent="-285750">
              <a:buBlip>
                <a:blip r:embed="rId2"/>
              </a:buBlip>
            </a:pPr>
            <a:r>
              <a:rPr lang="nl-BE" dirty="0"/>
              <a:t>9 beroepskrachten (5,5 FTE), 20 freelancers, 50 actieve vrijwilligers.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2F4BAF-0AED-4C43-ACDE-9ED6D2EEE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81" y="121381"/>
            <a:ext cx="1615440" cy="10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8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08" y="772521"/>
            <a:ext cx="7627434" cy="50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5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12" y="954030"/>
            <a:ext cx="7821972" cy="52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2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2" y="1094020"/>
            <a:ext cx="7253777" cy="48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8814" y="1363971"/>
            <a:ext cx="6279297" cy="41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5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82" y="947094"/>
            <a:ext cx="6280517" cy="50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8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rk en school mal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7" y="722234"/>
            <a:ext cx="8772739" cy="584583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93477" y="4307162"/>
            <a:ext cx="7935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€440k</a:t>
            </a:r>
          </a:p>
          <a:p>
            <a:r>
              <a:rPr lang="nl-BE" dirty="0">
                <a:solidFill>
                  <a:schemeClr val="bg1"/>
                </a:solidFill>
              </a:rPr>
              <a:t>= </a:t>
            </a:r>
          </a:p>
          <a:p>
            <a:r>
              <a:rPr lang="nl-BE" dirty="0">
                <a:solidFill>
                  <a:schemeClr val="bg1"/>
                </a:solidFill>
              </a:rPr>
              <a:t>€ 325k aankoop + €55k notaris en registratie + €40k aanpassingen + €20k inrichting </a:t>
            </a:r>
          </a:p>
          <a:p>
            <a:r>
              <a:rPr lang="nl-BE" dirty="0">
                <a:solidFill>
                  <a:schemeClr val="bg1"/>
                </a:solidFill>
              </a:rPr>
              <a:t>= </a:t>
            </a:r>
          </a:p>
          <a:p>
            <a:r>
              <a:rPr lang="nl-BE" dirty="0">
                <a:solidFill>
                  <a:schemeClr val="bg1"/>
                </a:solidFill>
              </a:rPr>
              <a:t>€100k subsidie +  €130k banklening + €130k </a:t>
            </a:r>
            <a:r>
              <a:rPr lang="nl-BE" dirty="0" err="1">
                <a:solidFill>
                  <a:schemeClr val="bg1"/>
                </a:solidFill>
              </a:rPr>
              <a:t>crowdfunding</a:t>
            </a:r>
            <a:r>
              <a:rPr lang="nl-BE" dirty="0">
                <a:solidFill>
                  <a:schemeClr val="bg1"/>
                </a:solidFill>
              </a:rPr>
              <a:t> + 10k renteloos WGC + €70k eigen inbreng  </a:t>
            </a:r>
          </a:p>
        </p:txBody>
      </p:sp>
    </p:spTree>
    <p:extLst>
      <p:ext uri="{BB962C8B-B14F-4D97-AF65-F5344CB8AC3E}">
        <p14:creationId xmlns:p14="http://schemas.microsoft.com/office/powerpoint/2010/main" val="17068804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257</Words>
  <Application>Microsoft Office PowerPoint</Application>
  <PresentationFormat>Breedbeeld</PresentationFormat>
  <Paragraphs>44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Wie gebruikt de kerk?</vt:lpstr>
      <vt:lpstr>Hoe?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Matthias Vermael</dc:creator>
  <cp:lastModifiedBy>Matthias Vermael</cp:lastModifiedBy>
  <cp:revision>10</cp:revision>
  <dcterms:created xsi:type="dcterms:W3CDTF">2016-10-12T14:00:40Z</dcterms:created>
  <dcterms:modified xsi:type="dcterms:W3CDTF">2017-10-23T09:51:37Z</dcterms:modified>
</cp:coreProperties>
</file>