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19"/>
  </p:notesMasterIdLst>
  <p:sldIdLst>
    <p:sldId id="256" r:id="rId2"/>
    <p:sldId id="258" r:id="rId3"/>
    <p:sldId id="259" r:id="rId4"/>
    <p:sldId id="267" r:id="rId5"/>
    <p:sldId id="304" r:id="rId6"/>
    <p:sldId id="261" r:id="rId7"/>
    <p:sldId id="269" r:id="rId8"/>
    <p:sldId id="290" r:id="rId9"/>
    <p:sldId id="263" r:id="rId10"/>
    <p:sldId id="277" r:id="rId11"/>
    <p:sldId id="302" r:id="rId12"/>
    <p:sldId id="308" r:id="rId13"/>
    <p:sldId id="285" r:id="rId14"/>
    <p:sldId id="421" r:id="rId15"/>
    <p:sldId id="422" r:id="rId16"/>
    <p:sldId id="423" r:id="rId17"/>
    <p:sldId id="424" r:id="rId1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43"/>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0D8A1-AAAB-4501-94AD-F551B9A05C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5A1896E-AAFB-4419-8E48-79224723B0C1}">
      <dgm:prSet/>
      <dgm:spPr/>
      <dgm:t>
        <a:bodyPr/>
        <a:lstStyle/>
        <a:p>
          <a:r>
            <a:rPr lang="nl-NL"/>
            <a:t>Bekommernissen van het VN-Comité:</a:t>
          </a:r>
          <a:endParaRPr lang="en-US"/>
        </a:p>
      </dgm:t>
    </dgm:pt>
    <dgm:pt modelId="{A4B378D4-37A4-47D6-9807-B4C443E193A5}" type="parTrans" cxnId="{8B3ED47F-8ABA-4000-99C1-941B36E33A1E}">
      <dgm:prSet/>
      <dgm:spPr/>
      <dgm:t>
        <a:bodyPr/>
        <a:lstStyle/>
        <a:p>
          <a:endParaRPr lang="en-US"/>
        </a:p>
      </dgm:t>
    </dgm:pt>
    <dgm:pt modelId="{3FEC1C9A-8449-412F-9D49-70253728B7FF}" type="sibTrans" cxnId="{8B3ED47F-8ABA-4000-99C1-941B36E33A1E}">
      <dgm:prSet/>
      <dgm:spPr/>
      <dgm:t>
        <a:bodyPr/>
        <a:lstStyle/>
        <a:p>
          <a:endParaRPr lang="en-US"/>
        </a:p>
      </dgm:t>
    </dgm:pt>
    <dgm:pt modelId="{EC66A266-5B2A-42F0-B9EF-6792F41DB1BB}">
      <dgm:prSet/>
      <dgm:spPr/>
      <dgm:t>
        <a:bodyPr/>
        <a:lstStyle/>
        <a:p>
          <a:r>
            <a:rPr lang="nl-NL" dirty="0"/>
            <a:t>Functionele benadering van spel</a:t>
          </a:r>
          <a:endParaRPr lang="en-US" dirty="0"/>
        </a:p>
      </dgm:t>
    </dgm:pt>
    <dgm:pt modelId="{F208A723-6F67-4C55-B2AE-CF4E51535698}" type="parTrans" cxnId="{698D1D36-8C0D-494A-B0D0-CBF1EECA7776}">
      <dgm:prSet/>
      <dgm:spPr/>
      <dgm:t>
        <a:bodyPr/>
        <a:lstStyle/>
        <a:p>
          <a:endParaRPr lang="en-US"/>
        </a:p>
      </dgm:t>
    </dgm:pt>
    <dgm:pt modelId="{12E00125-EB26-40CF-8BE1-34C2FD33F824}" type="sibTrans" cxnId="{698D1D36-8C0D-494A-B0D0-CBF1EECA7776}">
      <dgm:prSet/>
      <dgm:spPr/>
      <dgm:t>
        <a:bodyPr/>
        <a:lstStyle/>
        <a:p>
          <a:endParaRPr lang="en-US"/>
        </a:p>
      </dgm:t>
    </dgm:pt>
    <dgm:pt modelId="{A390D26B-3ACC-4AAC-977F-F0B4C070287C}">
      <dgm:prSet/>
      <dgm:spPr/>
      <dgm:t>
        <a:bodyPr/>
        <a:lstStyle/>
        <a:p>
          <a:r>
            <a:rPr lang="nl-NL"/>
            <a:t>Moeilijke verhouding kinderen en de publieke ruimte</a:t>
          </a:r>
          <a:endParaRPr lang="en-US"/>
        </a:p>
      </dgm:t>
    </dgm:pt>
    <dgm:pt modelId="{D0990770-EC80-4BAD-A8F3-B0FE052B0239}" type="parTrans" cxnId="{BB36C0C1-FFC7-4EE2-BAD7-4185CC207F28}">
      <dgm:prSet/>
      <dgm:spPr/>
      <dgm:t>
        <a:bodyPr/>
        <a:lstStyle/>
        <a:p>
          <a:endParaRPr lang="en-US"/>
        </a:p>
      </dgm:t>
    </dgm:pt>
    <dgm:pt modelId="{401EE2EC-C3D2-4F4A-A830-248A903BFF4F}" type="sibTrans" cxnId="{BB36C0C1-FFC7-4EE2-BAD7-4185CC207F28}">
      <dgm:prSet/>
      <dgm:spPr/>
      <dgm:t>
        <a:bodyPr/>
        <a:lstStyle/>
        <a:p>
          <a:endParaRPr lang="en-US"/>
        </a:p>
      </dgm:t>
    </dgm:pt>
    <dgm:pt modelId="{57E1300B-E656-417A-9A8C-FF26B06C88F2}">
      <dgm:prSet/>
      <dgm:spPr/>
      <dgm:t>
        <a:bodyPr/>
        <a:lstStyle/>
        <a:p>
          <a:r>
            <a:rPr lang="nl-NL"/>
            <a:t>School neemt een (te) sterke plaats in de tijdbesteding van kinderen in</a:t>
          </a:r>
          <a:endParaRPr lang="en-US"/>
        </a:p>
      </dgm:t>
    </dgm:pt>
    <dgm:pt modelId="{068F400B-D577-4D89-BEEC-4CA3BCE74C32}" type="parTrans" cxnId="{ACA3DFA4-E4BF-4744-BAD6-6D831C06A4AD}">
      <dgm:prSet/>
      <dgm:spPr/>
      <dgm:t>
        <a:bodyPr/>
        <a:lstStyle/>
        <a:p>
          <a:endParaRPr lang="en-US"/>
        </a:p>
      </dgm:t>
    </dgm:pt>
    <dgm:pt modelId="{5335CA6B-97A1-42DC-A8FA-BBBA39BBA710}" type="sibTrans" cxnId="{ACA3DFA4-E4BF-4744-BAD6-6D831C06A4AD}">
      <dgm:prSet/>
      <dgm:spPr/>
      <dgm:t>
        <a:bodyPr/>
        <a:lstStyle/>
        <a:p>
          <a:endParaRPr lang="en-US"/>
        </a:p>
      </dgm:t>
    </dgm:pt>
    <dgm:pt modelId="{4A223029-CC53-445A-A48A-8F8DD52AF616}">
      <dgm:prSet/>
      <dgm:spPr/>
      <dgm:t>
        <a:bodyPr/>
        <a:lstStyle/>
        <a:p>
          <a:r>
            <a:rPr lang="nl-NL"/>
            <a:t>Kolonisatie van de kindertijd</a:t>
          </a:r>
          <a:endParaRPr lang="en-US"/>
        </a:p>
      </dgm:t>
    </dgm:pt>
    <dgm:pt modelId="{47569320-913F-4852-BA7B-B1C10EE92F1B}" type="parTrans" cxnId="{28BA4A12-D9C1-4170-A336-6E2571C1F3E5}">
      <dgm:prSet/>
      <dgm:spPr/>
      <dgm:t>
        <a:bodyPr/>
        <a:lstStyle/>
        <a:p>
          <a:endParaRPr lang="en-US"/>
        </a:p>
      </dgm:t>
    </dgm:pt>
    <dgm:pt modelId="{A729D095-AB7C-4DBE-9FEE-E53C0628A105}" type="sibTrans" cxnId="{28BA4A12-D9C1-4170-A336-6E2571C1F3E5}">
      <dgm:prSet/>
      <dgm:spPr/>
      <dgm:t>
        <a:bodyPr/>
        <a:lstStyle/>
        <a:p>
          <a:endParaRPr lang="en-US"/>
        </a:p>
      </dgm:t>
    </dgm:pt>
    <dgm:pt modelId="{312E5376-600F-4764-A8FE-3B4899D30B54}">
      <dgm:prSet/>
      <dgm:spPr/>
      <dgm:t>
        <a:bodyPr/>
        <a:lstStyle/>
        <a:p>
          <a:r>
            <a:rPr lang="nl-NL"/>
            <a:t>Te veel kinderen vallen uit de boot</a:t>
          </a:r>
          <a:endParaRPr lang="en-US"/>
        </a:p>
      </dgm:t>
    </dgm:pt>
    <dgm:pt modelId="{26183F9D-F600-43EA-ACE6-140AED40194A}" type="parTrans" cxnId="{FD76B564-32BD-44A5-982E-47324331C4DC}">
      <dgm:prSet/>
      <dgm:spPr/>
      <dgm:t>
        <a:bodyPr/>
        <a:lstStyle/>
        <a:p>
          <a:endParaRPr lang="en-US"/>
        </a:p>
      </dgm:t>
    </dgm:pt>
    <dgm:pt modelId="{A4DC9B49-6A07-4A36-B18F-3E6D387E6466}" type="sibTrans" cxnId="{FD76B564-32BD-44A5-982E-47324331C4DC}">
      <dgm:prSet/>
      <dgm:spPr/>
      <dgm:t>
        <a:bodyPr/>
        <a:lstStyle/>
        <a:p>
          <a:endParaRPr lang="en-US"/>
        </a:p>
      </dgm:t>
    </dgm:pt>
    <dgm:pt modelId="{90CE3D68-CC02-4B46-BEB3-B719B33F4723}">
      <dgm:prSet/>
      <dgm:spPr/>
      <dgm:t>
        <a:bodyPr/>
        <a:lstStyle/>
        <a:p>
          <a:r>
            <a:rPr lang="nl-NL"/>
            <a:t>“Recht op spel en ontspanning is even belangrijk als eten en drinken”</a:t>
          </a:r>
          <a:endParaRPr lang="en-US"/>
        </a:p>
      </dgm:t>
    </dgm:pt>
    <dgm:pt modelId="{3339C0CB-5FB1-4275-B222-A0A52F6A2A75}" type="parTrans" cxnId="{68221F7D-BB72-44DF-8C6C-2ED90A46DA9C}">
      <dgm:prSet/>
      <dgm:spPr/>
      <dgm:t>
        <a:bodyPr/>
        <a:lstStyle/>
        <a:p>
          <a:endParaRPr lang="en-US"/>
        </a:p>
      </dgm:t>
    </dgm:pt>
    <dgm:pt modelId="{7B4D510B-624D-44B6-9300-66B32AE66040}" type="sibTrans" cxnId="{68221F7D-BB72-44DF-8C6C-2ED90A46DA9C}">
      <dgm:prSet/>
      <dgm:spPr/>
      <dgm:t>
        <a:bodyPr/>
        <a:lstStyle/>
        <a:p>
          <a:endParaRPr lang="en-US"/>
        </a:p>
      </dgm:t>
    </dgm:pt>
    <dgm:pt modelId="{16044AEF-7F3F-8240-8CEE-BB1DBECD5EAF}" type="pres">
      <dgm:prSet presAssocID="{BCD0D8A1-AAAB-4501-94AD-F551B9A05CD5}" presName="linear" presStyleCnt="0">
        <dgm:presLayoutVars>
          <dgm:dir/>
          <dgm:animLvl val="lvl"/>
          <dgm:resizeHandles val="exact"/>
        </dgm:presLayoutVars>
      </dgm:prSet>
      <dgm:spPr/>
    </dgm:pt>
    <dgm:pt modelId="{33D7EAA1-254A-6941-BBE3-F83325AE13FD}" type="pres">
      <dgm:prSet presAssocID="{D5A1896E-AAFB-4419-8E48-79224723B0C1}" presName="parentLin" presStyleCnt="0"/>
      <dgm:spPr/>
    </dgm:pt>
    <dgm:pt modelId="{5FB15DA1-AFC6-AE47-B535-170C64C0227C}" type="pres">
      <dgm:prSet presAssocID="{D5A1896E-AAFB-4419-8E48-79224723B0C1}" presName="parentLeftMargin" presStyleLbl="node1" presStyleIdx="0" presStyleCnt="2"/>
      <dgm:spPr/>
    </dgm:pt>
    <dgm:pt modelId="{481CFBB4-3C23-BE4F-9665-A1E7F87EFFFF}" type="pres">
      <dgm:prSet presAssocID="{D5A1896E-AAFB-4419-8E48-79224723B0C1}" presName="parentText" presStyleLbl="node1" presStyleIdx="0" presStyleCnt="2">
        <dgm:presLayoutVars>
          <dgm:chMax val="0"/>
          <dgm:bulletEnabled val="1"/>
        </dgm:presLayoutVars>
      </dgm:prSet>
      <dgm:spPr/>
    </dgm:pt>
    <dgm:pt modelId="{CBB5697F-0445-3B44-AFC1-5A6F2A8BADD3}" type="pres">
      <dgm:prSet presAssocID="{D5A1896E-AAFB-4419-8E48-79224723B0C1}" presName="negativeSpace" presStyleCnt="0"/>
      <dgm:spPr/>
    </dgm:pt>
    <dgm:pt modelId="{ABD6A1E8-CD8D-B74D-A8CE-7583B2444002}" type="pres">
      <dgm:prSet presAssocID="{D5A1896E-AAFB-4419-8E48-79224723B0C1}" presName="childText" presStyleLbl="conFgAcc1" presStyleIdx="0" presStyleCnt="2">
        <dgm:presLayoutVars>
          <dgm:bulletEnabled val="1"/>
        </dgm:presLayoutVars>
      </dgm:prSet>
      <dgm:spPr/>
    </dgm:pt>
    <dgm:pt modelId="{05295652-1D2B-714E-A476-83BAB014AC58}" type="pres">
      <dgm:prSet presAssocID="{3FEC1C9A-8449-412F-9D49-70253728B7FF}" presName="spaceBetweenRectangles" presStyleCnt="0"/>
      <dgm:spPr/>
    </dgm:pt>
    <dgm:pt modelId="{FD8871C8-522D-EE48-A0E2-ECE6DF5C8929}" type="pres">
      <dgm:prSet presAssocID="{90CE3D68-CC02-4B46-BEB3-B719B33F4723}" presName="parentLin" presStyleCnt="0"/>
      <dgm:spPr/>
    </dgm:pt>
    <dgm:pt modelId="{E61B456D-470C-144A-9B6A-F2D634D54172}" type="pres">
      <dgm:prSet presAssocID="{90CE3D68-CC02-4B46-BEB3-B719B33F4723}" presName="parentLeftMargin" presStyleLbl="node1" presStyleIdx="0" presStyleCnt="2"/>
      <dgm:spPr/>
    </dgm:pt>
    <dgm:pt modelId="{994566CE-E59A-EB4B-B8E4-50FB85E8A144}" type="pres">
      <dgm:prSet presAssocID="{90CE3D68-CC02-4B46-BEB3-B719B33F4723}" presName="parentText" presStyleLbl="node1" presStyleIdx="1" presStyleCnt="2">
        <dgm:presLayoutVars>
          <dgm:chMax val="0"/>
          <dgm:bulletEnabled val="1"/>
        </dgm:presLayoutVars>
      </dgm:prSet>
      <dgm:spPr/>
    </dgm:pt>
    <dgm:pt modelId="{35DE4FE1-92F1-D94D-8435-52861C6DC64F}" type="pres">
      <dgm:prSet presAssocID="{90CE3D68-CC02-4B46-BEB3-B719B33F4723}" presName="negativeSpace" presStyleCnt="0"/>
      <dgm:spPr/>
    </dgm:pt>
    <dgm:pt modelId="{B98C99C5-C358-F14A-92CE-A707FA1BCF27}" type="pres">
      <dgm:prSet presAssocID="{90CE3D68-CC02-4B46-BEB3-B719B33F4723}" presName="childText" presStyleLbl="conFgAcc1" presStyleIdx="1" presStyleCnt="2">
        <dgm:presLayoutVars>
          <dgm:bulletEnabled val="1"/>
        </dgm:presLayoutVars>
      </dgm:prSet>
      <dgm:spPr/>
    </dgm:pt>
  </dgm:ptLst>
  <dgm:cxnLst>
    <dgm:cxn modelId="{28BA4A12-D9C1-4170-A336-6E2571C1F3E5}" srcId="{D5A1896E-AAFB-4419-8E48-79224723B0C1}" destId="{4A223029-CC53-445A-A48A-8F8DD52AF616}" srcOrd="3" destOrd="0" parTransId="{47569320-913F-4852-BA7B-B1C10EE92F1B}" sibTransId="{A729D095-AB7C-4DBE-9FEE-E53C0628A105}"/>
    <dgm:cxn modelId="{4D485114-1E5F-7148-94C1-0C0810C0753A}" type="presOf" srcId="{57E1300B-E656-417A-9A8C-FF26B06C88F2}" destId="{ABD6A1E8-CD8D-B74D-A8CE-7583B2444002}" srcOrd="0" destOrd="2" presId="urn:microsoft.com/office/officeart/2005/8/layout/list1"/>
    <dgm:cxn modelId="{735AD729-1B48-4E4A-ADAA-55D15E25A20C}" type="presOf" srcId="{D5A1896E-AAFB-4419-8E48-79224723B0C1}" destId="{481CFBB4-3C23-BE4F-9665-A1E7F87EFFFF}" srcOrd="1" destOrd="0" presId="urn:microsoft.com/office/officeart/2005/8/layout/list1"/>
    <dgm:cxn modelId="{698D1D36-8C0D-494A-B0D0-CBF1EECA7776}" srcId="{D5A1896E-AAFB-4419-8E48-79224723B0C1}" destId="{EC66A266-5B2A-42F0-B9EF-6792F41DB1BB}" srcOrd="0" destOrd="0" parTransId="{F208A723-6F67-4C55-B2AE-CF4E51535698}" sibTransId="{12E00125-EB26-40CF-8BE1-34C2FD33F824}"/>
    <dgm:cxn modelId="{7D1FF44B-EAC4-CD49-8948-1A6D42A3BC24}" type="presOf" srcId="{4A223029-CC53-445A-A48A-8F8DD52AF616}" destId="{ABD6A1E8-CD8D-B74D-A8CE-7583B2444002}" srcOrd="0" destOrd="3" presId="urn:microsoft.com/office/officeart/2005/8/layout/list1"/>
    <dgm:cxn modelId="{027A1E55-45C9-0444-A066-E358E2C0268A}" type="presOf" srcId="{BCD0D8A1-AAAB-4501-94AD-F551B9A05CD5}" destId="{16044AEF-7F3F-8240-8CEE-BB1DBECD5EAF}" srcOrd="0" destOrd="0" presId="urn:microsoft.com/office/officeart/2005/8/layout/list1"/>
    <dgm:cxn modelId="{A52A585B-4B49-A24A-9AA0-87B5C88D62AF}" type="presOf" srcId="{90CE3D68-CC02-4B46-BEB3-B719B33F4723}" destId="{994566CE-E59A-EB4B-B8E4-50FB85E8A144}" srcOrd="1" destOrd="0" presId="urn:microsoft.com/office/officeart/2005/8/layout/list1"/>
    <dgm:cxn modelId="{FD76B564-32BD-44A5-982E-47324331C4DC}" srcId="{D5A1896E-AAFB-4419-8E48-79224723B0C1}" destId="{312E5376-600F-4764-A8FE-3B4899D30B54}" srcOrd="4" destOrd="0" parTransId="{26183F9D-F600-43EA-ACE6-140AED40194A}" sibTransId="{A4DC9B49-6A07-4A36-B18F-3E6D387E6466}"/>
    <dgm:cxn modelId="{437C9C6C-B28A-4844-A507-03B4699477C3}" type="presOf" srcId="{90CE3D68-CC02-4B46-BEB3-B719B33F4723}" destId="{E61B456D-470C-144A-9B6A-F2D634D54172}" srcOrd="0" destOrd="0" presId="urn:microsoft.com/office/officeart/2005/8/layout/list1"/>
    <dgm:cxn modelId="{00CAA06C-8CB1-214B-9361-AA7E4DA89D0F}" type="presOf" srcId="{D5A1896E-AAFB-4419-8E48-79224723B0C1}" destId="{5FB15DA1-AFC6-AE47-B535-170C64C0227C}" srcOrd="0" destOrd="0" presId="urn:microsoft.com/office/officeart/2005/8/layout/list1"/>
    <dgm:cxn modelId="{68221F7D-BB72-44DF-8C6C-2ED90A46DA9C}" srcId="{BCD0D8A1-AAAB-4501-94AD-F551B9A05CD5}" destId="{90CE3D68-CC02-4B46-BEB3-B719B33F4723}" srcOrd="1" destOrd="0" parTransId="{3339C0CB-5FB1-4275-B222-A0A52F6A2A75}" sibTransId="{7B4D510B-624D-44B6-9300-66B32AE66040}"/>
    <dgm:cxn modelId="{8B3ED47F-8ABA-4000-99C1-941B36E33A1E}" srcId="{BCD0D8A1-AAAB-4501-94AD-F551B9A05CD5}" destId="{D5A1896E-AAFB-4419-8E48-79224723B0C1}" srcOrd="0" destOrd="0" parTransId="{A4B378D4-37A4-47D6-9807-B4C443E193A5}" sibTransId="{3FEC1C9A-8449-412F-9D49-70253728B7FF}"/>
    <dgm:cxn modelId="{ACA3DFA4-E4BF-4744-BAD6-6D831C06A4AD}" srcId="{D5A1896E-AAFB-4419-8E48-79224723B0C1}" destId="{57E1300B-E656-417A-9A8C-FF26B06C88F2}" srcOrd="2" destOrd="0" parTransId="{068F400B-D577-4D89-BEEC-4CA3BCE74C32}" sibTransId="{5335CA6B-97A1-42DC-A8FA-BBBA39BBA710}"/>
    <dgm:cxn modelId="{2C100EAA-32AC-CC4B-ADD5-5A909E70A982}" type="presOf" srcId="{312E5376-600F-4764-A8FE-3B4899D30B54}" destId="{ABD6A1E8-CD8D-B74D-A8CE-7583B2444002}" srcOrd="0" destOrd="4" presId="urn:microsoft.com/office/officeart/2005/8/layout/list1"/>
    <dgm:cxn modelId="{A4D905B5-B596-C54A-B86B-BE5E60942DFA}" type="presOf" srcId="{A390D26B-3ACC-4AAC-977F-F0B4C070287C}" destId="{ABD6A1E8-CD8D-B74D-A8CE-7583B2444002}" srcOrd="0" destOrd="1" presId="urn:microsoft.com/office/officeart/2005/8/layout/list1"/>
    <dgm:cxn modelId="{BB36C0C1-FFC7-4EE2-BAD7-4185CC207F28}" srcId="{D5A1896E-AAFB-4419-8E48-79224723B0C1}" destId="{A390D26B-3ACC-4AAC-977F-F0B4C070287C}" srcOrd="1" destOrd="0" parTransId="{D0990770-EC80-4BAD-A8F3-B0FE052B0239}" sibTransId="{401EE2EC-C3D2-4F4A-A830-248A903BFF4F}"/>
    <dgm:cxn modelId="{4516BBC6-91A1-5C41-A7C9-B8131662029B}" type="presOf" srcId="{EC66A266-5B2A-42F0-B9EF-6792F41DB1BB}" destId="{ABD6A1E8-CD8D-B74D-A8CE-7583B2444002}" srcOrd="0" destOrd="0" presId="urn:microsoft.com/office/officeart/2005/8/layout/list1"/>
    <dgm:cxn modelId="{00DA5A64-2474-6341-AD2D-7A29561A94B6}" type="presParOf" srcId="{16044AEF-7F3F-8240-8CEE-BB1DBECD5EAF}" destId="{33D7EAA1-254A-6941-BBE3-F83325AE13FD}" srcOrd="0" destOrd="0" presId="urn:microsoft.com/office/officeart/2005/8/layout/list1"/>
    <dgm:cxn modelId="{17C7DBDC-C7D9-D24E-96E0-E2A55BFE20EF}" type="presParOf" srcId="{33D7EAA1-254A-6941-BBE3-F83325AE13FD}" destId="{5FB15DA1-AFC6-AE47-B535-170C64C0227C}" srcOrd="0" destOrd="0" presId="urn:microsoft.com/office/officeart/2005/8/layout/list1"/>
    <dgm:cxn modelId="{C6FA2311-F2DD-1C45-BC7E-BFCCAFB78552}" type="presParOf" srcId="{33D7EAA1-254A-6941-BBE3-F83325AE13FD}" destId="{481CFBB4-3C23-BE4F-9665-A1E7F87EFFFF}" srcOrd="1" destOrd="0" presId="urn:microsoft.com/office/officeart/2005/8/layout/list1"/>
    <dgm:cxn modelId="{C909EDE2-A05B-874B-9DAD-202886C5C564}" type="presParOf" srcId="{16044AEF-7F3F-8240-8CEE-BB1DBECD5EAF}" destId="{CBB5697F-0445-3B44-AFC1-5A6F2A8BADD3}" srcOrd="1" destOrd="0" presId="urn:microsoft.com/office/officeart/2005/8/layout/list1"/>
    <dgm:cxn modelId="{23414F93-5BC0-D04B-BADD-7619F97CAFA8}" type="presParOf" srcId="{16044AEF-7F3F-8240-8CEE-BB1DBECD5EAF}" destId="{ABD6A1E8-CD8D-B74D-A8CE-7583B2444002}" srcOrd="2" destOrd="0" presId="urn:microsoft.com/office/officeart/2005/8/layout/list1"/>
    <dgm:cxn modelId="{E73C12AC-A192-814B-A03A-40247843FFD0}" type="presParOf" srcId="{16044AEF-7F3F-8240-8CEE-BB1DBECD5EAF}" destId="{05295652-1D2B-714E-A476-83BAB014AC58}" srcOrd="3" destOrd="0" presId="urn:microsoft.com/office/officeart/2005/8/layout/list1"/>
    <dgm:cxn modelId="{52131BD5-1E01-6944-B663-3AFC88E73878}" type="presParOf" srcId="{16044AEF-7F3F-8240-8CEE-BB1DBECD5EAF}" destId="{FD8871C8-522D-EE48-A0E2-ECE6DF5C8929}" srcOrd="4" destOrd="0" presId="urn:microsoft.com/office/officeart/2005/8/layout/list1"/>
    <dgm:cxn modelId="{5E973B3A-AF72-F343-A11E-9B54AFDEAEFA}" type="presParOf" srcId="{FD8871C8-522D-EE48-A0E2-ECE6DF5C8929}" destId="{E61B456D-470C-144A-9B6A-F2D634D54172}" srcOrd="0" destOrd="0" presId="urn:microsoft.com/office/officeart/2005/8/layout/list1"/>
    <dgm:cxn modelId="{2FDC610A-722A-E24C-9216-0C752DAC4BA8}" type="presParOf" srcId="{FD8871C8-522D-EE48-A0E2-ECE6DF5C8929}" destId="{994566CE-E59A-EB4B-B8E4-50FB85E8A144}" srcOrd="1" destOrd="0" presId="urn:microsoft.com/office/officeart/2005/8/layout/list1"/>
    <dgm:cxn modelId="{4A44992F-4BDD-F54E-A433-98E6C78C3B15}" type="presParOf" srcId="{16044AEF-7F3F-8240-8CEE-BB1DBECD5EAF}" destId="{35DE4FE1-92F1-D94D-8435-52861C6DC64F}" srcOrd="5" destOrd="0" presId="urn:microsoft.com/office/officeart/2005/8/layout/list1"/>
    <dgm:cxn modelId="{A14C8A0C-3D2E-924C-957C-856A5C9EA683}" type="presParOf" srcId="{16044AEF-7F3F-8240-8CEE-BB1DBECD5EAF}" destId="{B98C99C5-C358-F14A-92CE-A707FA1BCF2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0D8A1-AAAB-4501-94AD-F551B9A05C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5A1896E-AAFB-4419-8E48-79224723B0C1}">
      <dgm:prSet/>
      <dgm:spPr/>
      <dgm:t>
        <a:bodyPr/>
        <a:lstStyle/>
        <a:p>
          <a:r>
            <a:rPr lang="nl-NL"/>
            <a:t>Bekommernissen van het VN-Comité:</a:t>
          </a:r>
          <a:endParaRPr lang="en-US"/>
        </a:p>
      </dgm:t>
    </dgm:pt>
    <dgm:pt modelId="{A4B378D4-37A4-47D6-9807-B4C443E193A5}" type="parTrans" cxnId="{8B3ED47F-8ABA-4000-99C1-941B36E33A1E}">
      <dgm:prSet/>
      <dgm:spPr/>
      <dgm:t>
        <a:bodyPr/>
        <a:lstStyle/>
        <a:p>
          <a:endParaRPr lang="en-US"/>
        </a:p>
      </dgm:t>
    </dgm:pt>
    <dgm:pt modelId="{3FEC1C9A-8449-412F-9D49-70253728B7FF}" type="sibTrans" cxnId="{8B3ED47F-8ABA-4000-99C1-941B36E33A1E}">
      <dgm:prSet/>
      <dgm:spPr/>
      <dgm:t>
        <a:bodyPr/>
        <a:lstStyle/>
        <a:p>
          <a:endParaRPr lang="en-US"/>
        </a:p>
      </dgm:t>
    </dgm:pt>
    <dgm:pt modelId="{EC66A266-5B2A-42F0-B9EF-6792F41DB1BB}">
      <dgm:prSet/>
      <dgm:spPr/>
      <dgm:t>
        <a:bodyPr/>
        <a:lstStyle/>
        <a:p>
          <a:r>
            <a:rPr lang="nl-NL" dirty="0"/>
            <a:t>Functionele benadering van spel</a:t>
          </a:r>
          <a:endParaRPr lang="en-US" dirty="0"/>
        </a:p>
      </dgm:t>
    </dgm:pt>
    <dgm:pt modelId="{F208A723-6F67-4C55-B2AE-CF4E51535698}" type="parTrans" cxnId="{698D1D36-8C0D-494A-B0D0-CBF1EECA7776}">
      <dgm:prSet/>
      <dgm:spPr/>
      <dgm:t>
        <a:bodyPr/>
        <a:lstStyle/>
        <a:p>
          <a:endParaRPr lang="en-US"/>
        </a:p>
      </dgm:t>
    </dgm:pt>
    <dgm:pt modelId="{12E00125-EB26-40CF-8BE1-34C2FD33F824}" type="sibTrans" cxnId="{698D1D36-8C0D-494A-B0D0-CBF1EECA7776}">
      <dgm:prSet/>
      <dgm:spPr/>
      <dgm:t>
        <a:bodyPr/>
        <a:lstStyle/>
        <a:p>
          <a:endParaRPr lang="en-US"/>
        </a:p>
      </dgm:t>
    </dgm:pt>
    <dgm:pt modelId="{A390D26B-3ACC-4AAC-977F-F0B4C070287C}">
      <dgm:prSet/>
      <dgm:spPr/>
      <dgm:t>
        <a:bodyPr/>
        <a:lstStyle/>
        <a:p>
          <a:r>
            <a:rPr lang="nl-NL"/>
            <a:t>Moeilijke verhouding kinderen en de publieke ruimte</a:t>
          </a:r>
          <a:endParaRPr lang="en-US"/>
        </a:p>
      </dgm:t>
    </dgm:pt>
    <dgm:pt modelId="{D0990770-EC80-4BAD-A8F3-B0FE052B0239}" type="parTrans" cxnId="{BB36C0C1-FFC7-4EE2-BAD7-4185CC207F28}">
      <dgm:prSet/>
      <dgm:spPr/>
      <dgm:t>
        <a:bodyPr/>
        <a:lstStyle/>
        <a:p>
          <a:endParaRPr lang="en-US"/>
        </a:p>
      </dgm:t>
    </dgm:pt>
    <dgm:pt modelId="{401EE2EC-C3D2-4F4A-A830-248A903BFF4F}" type="sibTrans" cxnId="{BB36C0C1-FFC7-4EE2-BAD7-4185CC207F28}">
      <dgm:prSet/>
      <dgm:spPr/>
      <dgm:t>
        <a:bodyPr/>
        <a:lstStyle/>
        <a:p>
          <a:endParaRPr lang="en-US"/>
        </a:p>
      </dgm:t>
    </dgm:pt>
    <dgm:pt modelId="{57E1300B-E656-417A-9A8C-FF26B06C88F2}">
      <dgm:prSet/>
      <dgm:spPr/>
      <dgm:t>
        <a:bodyPr/>
        <a:lstStyle/>
        <a:p>
          <a:r>
            <a:rPr lang="nl-NL"/>
            <a:t>School neemt een (te) sterke plaats in de tijdbesteding van kinderen in</a:t>
          </a:r>
          <a:endParaRPr lang="en-US"/>
        </a:p>
      </dgm:t>
    </dgm:pt>
    <dgm:pt modelId="{068F400B-D577-4D89-BEEC-4CA3BCE74C32}" type="parTrans" cxnId="{ACA3DFA4-E4BF-4744-BAD6-6D831C06A4AD}">
      <dgm:prSet/>
      <dgm:spPr/>
      <dgm:t>
        <a:bodyPr/>
        <a:lstStyle/>
        <a:p>
          <a:endParaRPr lang="en-US"/>
        </a:p>
      </dgm:t>
    </dgm:pt>
    <dgm:pt modelId="{5335CA6B-97A1-42DC-A8FA-BBBA39BBA710}" type="sibTrans" cxnId="{ACA3DFA4-E4BF-4744-BAD6-6D831C06A4AD}">
      <dgm:prSet/>
      <dgm:spPr/>
      <dgm:t>
        <a:bodyPr/>
        <a:lstStyle/>
        <a:p>
          <a:endParaRPr lang="en-US"/>
        </a:p>
      </dgm:t>
    </dgm:pt>
    <dgm:pt modelId="{4A223029-CC53-445A-A48A-8F8DD52AF616}">
      <dgm:prSet/>
      <dgm:spPr/>
      <dgm:t>
        <a:bodyPr/>
        <a:lstStyle/>
        <a:p>
          <a:r>
            <a:rPr lang="nl-NL"/>
            <a:t>Kolonisatie van de kindertijd</a:t>
          </a:r>
          <a:endParaRPr lang="en-US"/>
        </a:p>
      </dgm:t>
    </dgm:pt>
    <dgm:pt modelId="{47569320-913F-4852-BA7B-B1C10EE92F1B}" type="parTrans" cxnId="{28BA4A12-D9C1-4170-A336-6E2571C1F3E5}">
      <dgm:prSet/>
      <dgm:spPr/>
      <dgm:t>
        <a:bodyPr/>
        <a:lstStyle/>
        <a:p>
          <a:endParaRPr lang="en-US"/>
        </a:p>
      </dgm:t>
    </dgm:pt>
    <dgm:pt modelId="{A729D095-AB7C-4DBE-9FEE-E53C0628A105}" type="sibTrans" cxnId="{28BA4A12-D9C1-4170-A336-6E2571C1F3E5}">
      <dgm:prSet/>
      <dgm:spPr/>
      <dgm:t>
        <a:bodyPr/>
        <a:lstStyle/>
        <a:p>
          <a:endParaRPr lang="en-US"/>
        </a:p>
      </dgm:t>
    </dgm:pt>
    <dgm:pt modelId="{312E5376-600F-4764-A8FE-3B4899D30B54}">
      <dgm:prSet/>
      <dgm:spPr/>
      <dgm:t>
        <a:bodyPr/>
        <a:lstStyle/>
        <a:p>
          <a:r>
            <a:rPr lang="nl-NL"/>
            <a:t>Te veel kinderen vallen uit de boot</a:t>
          </a:r>
          <a:endParaRPr lang="en-US"/>
        </a:p>
      </dgm:t>
    </dgm:pt>
    <dgm:pt modelId="{26183F9D-F600-43EA-ACE6-140AED40194A}" type="parTrans" cxnId="{FD76B564-32BD-44A5-982E-47324331C4DC}">
      <dgm:prSet/>
      <dgm:spPr/>
      <dgm:t>
        <a:bodyPr/>
        <a:lstStyle/>
        <a:p>
          <a:endParaRPr lang="en-US"/>
        </a:p>
      </dgm:t>
    </dgm:pt>
    <dgm:pt modelId="{A4DC9B49-6A07-4A36-B18F-3E6D387E6466}" type="sibTrans" cxnId="{FD76B564-32BD-44A5-982E-47324331C4DC}">
      <dgm:prSet/>
      <dgm:spPr/>
      <dgm:t>
        <a:bodyPr/>
        <a:lstStyle/>
        <a:p>
          <a:endParaRPr lang="en-US"/>
        </a:p>
      </dgm:t>
    </dgm:pt>
    <dgm:pt modelId="{90CE3D68-CC02-4B46-BEB3-B719B33F4723}">
      <dgm:prSet/>
      <dgm:spPr/>
      <dgm:t>
        <a:bodyPr/>
        <a:lstStyle/>
        <a:p>
          <a:r>
            <a:rPr lang="nl-NL"/>
            <a:t>“Recht op spel en ontspanning is even belangrijk als eten en drinken”</a:t>
          </a:r>
          <a:endParaRPr lang="en-US"/>
        </a:p>
      </dgm:t>
    </dgm:pt>
    <dgm:pt modelId="{3339C0CB-5FB1-4275-B222-A0A52F6A2A75}" type="parTrans" cxnId="{68221F7D-BB72-44DF-8C6C-2ED90A46DA9C}">
      <dgm:prSet/>
      <dgm:spPr/>
      <dgm:t>
        <a:bodyPr/>
        <a:lstStyle/>
        <a:p>
          <a:endParaRPr lang="en-US"/>
        </a:p>
      </dgm:t>
    </dgm:pt>
    <dgm:pt modelId="{7B4D510B-624D-44B6-9300-66B32AE66040}" type="sibTrans" cxnId="{68221F7D-BB72-44DF-8C6C-2ED90A46DA9C}">
      <dgm:prSet/>
      <dgm:spPr/>
      <dgm:t>
        <a:bodyPr/>
        <a:lstStyle/>
        <a:p>
          <a:endParaRPr lang="en-US"/>
        </a:p>
      </dgm:t>
    </dgm:pt>
    <dgm:pt modelId="{16044AEF-7F3F-8240-8CEE-BB1DBECD5EAF}" type="pres">
      <dgm:prSet presAssocID="{BCD0D8A1-AAAB-4501-94AD-F551B9A05CD5}" presName="linear" presStyleCnt="0">
        <dgm:presLayoutVars>
          <dgm:dir/>
          <dgm:animLvl val="lvl"/>
          <dgm:resizeHandles val="exact"/>
        </dgm:presLayoutVars>
      </dgm:prSet>
      <dgm:spPr/>
    </dgm:pt>
    <dgm:pt modelId="{33D7EAA1-254A-6941-BBE3-F83325AE13FD}" type="pres">
      <dgm:prSet presAssocID="{D5A1896E-AAFB-4419-8E48-79224723B0C1}" presName="parentLin" presStyleCnt="0"/>
      <dgm:spPr/>
    </dgm:pt>
    <dgm:pt modelId="{5FB15DA1-AFC6-AE47-B535-170C64C0227C}" type="pres">
      <dgm:prSet presAssocID="{D5A1896E-AAFB-4419-8E48-79224723B0C1}" presName="parentLeftMargin" presStyleLbl="node1" presStyleIdx="0" presStyleCnt="2"/>
      <dgm:spPr/>
    </dgm:pt>
    <dgm:pt modelId="{481CFBB4-3C23-BE4F-9665-A1E7F87EFFFF}" type="pres">
      <dgm:prSet presAssocID="{D5A1896E-AAFB-4419-8E48-79224723B0C1}" presName="parentText" presStyleLbl="node1" presStyleIdx="0" presStyleCnt="2">
        <dgm:presLayoutVars>
          <dgm:chMax val="0"/>
          <dgm:bulletEnabled val="1"/>
        </dgm:presLayoutVars>
      </dgm:prSet>
      <dgm:spPr/>
    </dgm:pt>
    <dgm:pt modelId="{CBB5697F-0445-3B44-AFC1-5A6F2A8BADD3}" type="pres">
      <dgm:prSet presAssocID="{D5A1896E-AAFB-4419-8E48-79224723B0C1}" presName="negativeSpace" presStyleCnt="0"/>
      <dgm:spPr/>
    </dgm:pt>
    <dgm:pt modelId="{ABD6A1E8-CD8D-B74D-A8CE-7583B2444002}" type="pres">
      <dgm:prSet presAssocID="{D5A1896E-AAFB-4419-8E48-79224723B0C1}" presName="childText" presStyleLbl="conFgAcc1" presStyleIdx="0" presStyleCnt="2">
        <dgm:presLayoutVars>
          <dgm:bulletEnabled val="1"/>
        </dgm:presLayoutVars>
      </dgm:prSet>
      <dgm:spPr/>
    </dgm:pt>
    <dgm:pt modelId="{05295652-1D2B-714E-A476-83BAB014AC58}" type="pres">
      <dgm:prSet presAssocID="{3FEC1C9A-8449-412F-9D49-70253728B7FF}" presName="spaceBetweenRectangles" presStyleCnt="0"/>
      <dgm:spPr/>
    </dgm:pt>
    <dgm:pt modelId="{FD8871C8-522D-EE48-A0E2-ECE6DF5C8929}" type="pres">
      <dgm:prSet presAssocID="{90CE3D68-CC02-4B46-BEB3-B719B33F4723}" presName="parentLin" presStyleCnt="0"/>
      <dgm:spPr/>
    </dgm:pt>
    <dgm:pt modelId="{E61B456D-470C-144A-9B6A-F2D634D54172}" type="pres">
      <dgm:prSet presAssocID="{90CE3D68-CC02-4B46-BEB3-B719B33F4723}" presName="parentLeftMargin" presStyleLbl="node1" presStyleIdx="0" presStyleCnt="2"/>
      <dgm:spPr/>
    </dgm:pt>
    <dgm:pt modelId="{994566CE-E59A-EB4B-B8E4-50FB85E8A144}" type="pres">
      <dgm:prSet presAssocID="{90CE3D68-CC02-4B46-BEB3-B719B33F4723}" presName="parentText" presStyleLbl="node1" presStyleIdx="1" presStyleCnt="2">
        <dgm:presLayoutVars>
          <dgm:chMax val="0"/>
          <dgm:bulletEnabled val="1"/>
        </dgm:presLayoutVars>
      </dgm:prSet>
      <dgm:spPr/>
    </dgm:pt>
    <dgm:pt modelId="{35DE4FE1-92F1-D94D-8435-52861C6DC64F}" type="pres">
      <dgm:prSet presAssocID="{90CE3D68-CC02-4B46-BEB3-B719B33F4723}" presName="negativeSpace" presStyleCnt="0"/>
      <dgm:spPr/>
    </dgm:pt>
    <dgm:pt modelId="{B98C99C5-C358-F14A-92CE-A707FA1BCF27}" type="pres">
      <dgm:prSet presAssocID="{90CE3D68-CC02-4B46-BEB3-B719B33F4723}" presName="childText" presStyleLbl="conFgAcc1" presStyleIdx="1" presStyleCnt="2">
        <dgm:presLayoutVars>
          <dgm:bulletEnabled val="1"/>
        </dgm:presLayoutVars>
      </dgm:prSet>
      <dgm:spPr/>
    </dgm:pt>
  </dgm:ptLst>
  <dgm:cxnLst>
    <dgm:cxn modelId="{28BA4A12-D9C1-4170-A336-6E2571C1F3E5}" srcId="{D5A1896E-AAFB-4419-8E48-79224723B0C1}" destId="{4A223029-CC53-445A-A48A-8F8DD52AF616}" srcOrd="3" destOrd="0" parTransId="{47569320-913F-4852-BA7B-B1C10EE92F1B}" sibTransId="{A729D095-AB7C-4DBE-9FEE-E53C0628A105}"/>
    <dgm:cxn modelId="{4D485114-1E5F-7148-94C1-0C0810C0753A}" type="presOf" srcId="{57E1300B-E656-417A-9A8C-FF26B06C88F2}" destId="{ABD6A1E8-CD8D-B74D-A8CE-7583B2444002}" srcOrd="0" destOrd="2" presId="urn:microsoft.com/office/officeart/2005/8/layout/list1"/>
    <dgm:cxn modelId="{735AD729-1B48-4E4A-ADAA-55D15E25A20C}" type="presOf" srcId="{D5A1896E-AAFB-4419-8E48-79224723B0C1}" destId="{481CFBB4-3C23-BE4F-9665-A1E7F87EFFFF}" srcOrd="1" destOrd="0" presId="urn:microsoft.com/office/officeart/2005/8/layout/list1"/>
    <dgm:cxn modelId="{698D1D36-8C0D-494A-B0D0-CBF1EECA7776}" srcId="{D5A1896E-AAFB-4419-8E48-79224723B0C1}" destId="{EC66A266-5B2A-42F0-B9EF-6792F41DB1BB}" srcOrd="0" destOrd="0" parTransId="{F208A723-6F67-4C55-B2AE-CF4E51535698}" sibTransId="{12E00125-EB26-40CF-8BE1-34C2FD33F824}"/>
    <dgm:cxn modelId="{7D1FF44B-EAC4-CD49-8948-1A6D42A3BC24}" type="presOf" srcId="{4A223029-CC53-445A-A48A-8F8DD52AF616}" destId="{ABD6A1E8-CD8D-B74D-A8CE-7583B2444002}" srcOrd="0" destOrd="3" presId="urn:microsoft.com/office/officeart/2005/8/layout/list1"/>
    <dgm:cxn modelId="{027A1E55-45C9-0444-A066-E358E2C0268A}" type="presOf" srcId="{BCD0D8A1-AAAB-4501-94AD-F551B9A05CD5}" destId="{16044AEF-7F3F-8240-8CEE-BB1DBECD5EAF}" srcOrd="0" destOrd="0" presId="urn:microsoft.com/office/officeart/2005/8/layout/list1"/>
    <dgm:cxn modelId="{A52A585B-4B49-A24A-9AA0-87B5C88D62AF}" type="presOf" srcId="{90CE3D68-CC02-4B46-BEB3-B719B33F4723}" destId="{994566CE-E59A-EB4B-B8E4-50FB85E8A144}" srcOrd="1" destOrd="0" presId="urn:microsoft.com/office/officeart/2005/8/layout/list1"/>
    <dgm:cxn modelId="{FD76B564-32BD-44A5-982E-47324331C4DC}" srcId="{D5A1896E-AAFB-4419-8E48-79224723B0C1}" destId="{312E5376-600F-4764-A8FE-3B4899D30B54}" srcOrd="4" destOrd="0" parTransId="{26183F9D-F600-43EA-ACE6-140AED40194A}" sibTransId="{A4DC9B49-6A07-4A36-B18F-3E6D387E6466}"/>
    <dgm:cxn modelId="{437C9C6C-B28A-4844-A507-03B4699477C3}" type="presOf" srcId="{90CE3D68-CC02-4B46-BEB3-B719B33F4723}" destId="{E61B456D-470C-144A-9B6A-F2D634D54172}" srcOrd="0" destOrd="0" presId="urn:microsoft.com/office/officeart/2005/8/layout/list1"/>
    <dgm:cxn modelId="{00CAA06C-8CB1-214B-9361-AA7E4DA89D0F}" type="presOf" srcId="{D5A1896E-AAFB-4419-8E48-79224723B0C1}" destId="{5FB15DA1-AFC6-AE47-B535-170C64C0227C}" srcOrd="0" destOrd="0" presId="urn:microsoft.com/office/officeart/2005/8/layout/list1"/>
    <dgm:cxn modelId="{68221F7D-BB72-44DF-8C6C-2ED90A46DA9C}" srcId="{BCD0D8A1-AAAB-4501-94AD-F551B9A05CD5}" destId="{90CE3D68-CC02-4B46-BEB3-B719B33F4723}" srcOrd="1" destOrd="0" parTransId="{3339C0CB-5FB1-4275-B222-A0A52F6A2A75}" sibTransId="{7B4D510B-624D-44B6-9300-66B32AE66040}"/>
    <dgm:cxn modelId="{8B3ED47F-8ABA-4000-99C1-941B36E33A1E}" srcId="{BCD0D8A1-AAAB-4501-94AD-F551B9A05CD5}" destId="{D5A1896E-AAFB-4419-8E48-79224723B0C1}" srcOrd="0" destOrd="0" parTransId="{A4B378D4-37A4-47D6-9807-B4C443E193A5}" sibTransId="{3FEC1C9A-8449-412F-9D49-70253728B7FF}"/>
    <dgm:cxn modelId="{ACA3DFA4-E4BF-4744-BAD6-6D831C06A4AD}" srcId="{D5A1896E-AAFB-4419-8E48-79224723B0C1}" destId="{57E1300B-E656-417A-9A8C-FF26B06C88F2}" srcOrd="2" destOrd="0" parTransId="{068F400B-D577-4D89-BEEC-4CA3BCE74C32}" sibTransId="{5335CA6B-97A1-42DC-A8FA-BBBA39BBA710}"/>
    <dgm:cxn modelId="{2C100EAA-32AC-CC4B-ADD5-5A909E70A982}" type="presOf" srcId="{312E5376-600F-4764-A8FE-3B4899D30B54}" destId="{ABD6A1E8-CD8D-B74D-A8CE-7583B2444002}" srcOrd="0" destOrd="4" presId="urn:microsoft.com/office/officeart/2005/8/layout/list1"/>
    <dgm:cxn modelId="{A4D905B5-B596-C54A-B86B-BE5E60942DFA}" type="presOf" srcId="{A390D26B-3ACC-4AAC-977F-F0B4C070287C}" destId="{ABD6A1E8-CD8D-B74D-A8CE-7583B2444002}" srcOrd="0" destOrd="1" presId="urn:microsoft.com/office/officeart/2005/8/layout/list1"/>
    <dgm:cxn modelId="{BB36C0C1-FFC7-4EE2-BAD7-4185CC207F28}" srcId="{D5A1896E-AAFB-4419-8E48-79224723B0C1}" destId="{A390D26B-3ACC-4AAC-977F-F0B4C070287C}" srcOrd="1" destOrd="0" parTransId="{D0990770-EC80-4BAD-A8F3-B0FE052B0239}" sibTransId="{401EE2EC-C3D2-4F4A-A830-248A903BFF4F}"/>
    <dgm:cxn modelId="{4516BBC6-91A1-5C41-A7C9-B8131662029B}" type="presOf" srcId="{EC66A266-5B2A-42F0-B9EF-6792F41DB1BB}" destId="{ABD6A1E8-CD8D-B74D-A8CE-7583B2444002}" srcOrd="0" destOrd="0" presId="urn:microsoft.com/office/officeart/2005/8/layout/list1"/>
    <dgm:cxn modelId="{00DA5A64-2474-6341-AD2D-7A29561A94B6}" type="presParOf" srcId="{16044AEF-7F3F-8240-8CEE-BB1DBECD5EAF}" destId="{33D7EAA1-254A-6941-BBE3-F83325AE13FD}" srcOrd="0" destOrd="0" presId="urn:microsoft.com/office/officeart/2005/8/layout/list1"/>
    <dgm:cxn modelId="{17C7DBDC-C7D9-D24E-96E0-E2A55BFE20EF}" type="presParOf" srcId="{33D7EAA1-254A-6941-BBE3-F83325AE13FD}" destId="{5FB15DA1-AFC6-AE47-B535-170C64C0227C}" srcOrd="0" destOrd="0" presId="urn:microsoft.com/office/officeart/2005/8/layout/list1"/>
    <dgm:cxn modelId="{C6FA2311-F2DD-1C45-BC7E-BFCCAFB78552}" type="presParOf" srcId="{33D7EAA1-254A-6941-BBE3-F83325AE13FD}" destId="{481CFBB4-3C23-BE4F-9665-A1E7F87EFFFF}" srcOrd="1" destOrd="0" presId="urn:microsoft.com/office/officeart/2005/8/layout/list1"/>
    <dgm:cxn modelId="{C909EDE2-A05B-874B-9DAD-202886C5C564}" type="presParOf" srcId="{16044AEF-7F3F-8240-8CEE-BB1DBECD5EAF}" destId="{CBB5697F-0445-3B44-AFC1-5A6F2A8BADD3}" srcOrd="1" destOrd="0" presId="urn:microsoft.com/office/officeart/2005/8/layout/list1"/>
    <dgm:cxn modelId="{23414F93-5BC0-D04B-BADD-7619F97CAFA8}" type="presParOf" srcId="{16044AEF-7F3F-8240-8CEE-BB1DBECD5EAF}" destId="{ABD6A1E8-CD8D-B74D-A8CE-7583B2444002}" srcOrd="2" destOrd="0" presId="urn:microsoft.com/office/officeart/2005/8/layout/list1"/>
    <dgm:cxn modelId="{E73C12AC-A192-814B-A03A-40247843FFD0}" type="presParOf" srcId="{16044AEF-7F3F-8240-8CEE-BB1DBECD5EAF}" destId="{05295652-1D2B-714E-A476-83BAB014AC58}" srcOrd="3" destOrd="0" presId="urn:microsoft.com/office/officeart/2005/8/layout/list1"/>
    <dgm:cxn modelId="{52131BD5-1E01-6944-B663-3AFC88E73878}" type="presParOf" srcId="{16044AEF-7F3F-8240-8CEE-BB1DBECD5EAF}" destId="{FD8871C8-522D-EE48-A0E2-ECE6DF5C8929}" srcOrd="4" destOrd="0" presId="urn:microsoft.com/office/officeart/2005/8/layout/list1"/>
    <dgm:cxn modelId="{5E973B3A-AF72-F343-A11E-9B54AFDEAEFA}" type="presParOf" srcId="{FD8871C8-522D-EE48-A0E2-ECE6DF5C8929}" destId="{E61B456D-470C-144A-9B6A-F2D634D54172}" srcOrd="0" destOrd="0" presId="urn:microsoft.com/office/officeart/2005/8/layout/list1"/>
    <dgm:cxn modelId="{2FDC610A-722A-E24C-9216-0C752DAC4BA8}" type="presParOf" srcId="{FD8871C8-522D-EE48-A0E2-ECE6DF5C8929}" destId="{994566CE-E59A-EB4B-B8E4-50FB85E8A144}" srcOrd="1" destOrd="0" presId="urn:microsoft.com/office/officeart/2005/8/layout/list1"/>
    <dgm:cxn modelId="{4A44992F-4BDD-F54E-A433-98E6C78C3B15}" type="presParOf" srcId="{16044AEF-7F3F-8240-8CEE-BB1DBECD5EAF}" destId="{35DE4FE1-92F1-D94D-8435-52861C6DC64F}" srcOrd="5" destOrd="0" presId="urn:microsoft.com/office/officeart/2005/8/layout/list1"/>
    <dgm:cxn modelId="{A14C8A0C-3D2E-924C-957C-856A5C9EA683}" type="presParOf" srcId="{16044AEF-7F3F-8240-8CEE-BB1DBECD5EAF}" destId="{B98C99C5-C358-F14A-92CE-A707FA1BCF2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6A1E8-CD8D-B74D-A8CE-7583B2444002}">
      <dsp:nvSpPr>
        <dsp:cNvPr id="0" name=""/>
        <dsp:cNvSpPr/>
      </dsp:nvSpPr>
      <dsp:spPr>
        <a:xfrm>
          <a:off x="0" y="653739"/>
          <a:ext cx="10058399" cy="192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nl-NL" sz="1800" kern="1200" dirty="0"/>
            <a:t>Functionele benadering van spel</a:t>
          </a:r>
          <a:endParaRPr lang="en-US" sz="1800" kern="1200" dirty="0"/>
        </a:p>
        <a:p>
          <a:pPr marL="171450" lvl="1" indent="-171450" algn="l" defTabSz="800100">
            <a:lnSpc>
              <a:spcPct val="90000"/>
            </a:lnSpc>
            <a:spcBef>
              <a:spcPct val="0"/>
            </a:spcBef>
            <a:spcAft>
              <a:spcPct val="15000"/>
            </a:spcAft>
            <a:buChar char="•"/>
          </a:pPr>
          <a:r>
            <a:rPr lang="nl-NL" sz="1800" kern="1200"/>
            <a:t>Moeilijke verhouding kinderen en de publieke ruimte</a:t>
          </a:r>
          <a:endParaRPr lang="en-US" sz="1800" kern="1200"/>
        </a:p>
        <a:p>
          <a:pPr marL="171450" lvl="1" indent="-171450" algn="l" defTabSz="800100">
            <a:lnSpc>
              <a:spcPct val="90000"/>
            </a:lnSpc>
            <a:spcBef>
              <a:spcPct val="0"/>
            </a:spcBef>
            <a:spcAft>
              <a:spcPct val="15000"/>
            </a:spcAft>
            <a:buChar char="•"/>
          </a:pPr>
          <a:r>
            <a:rPr lang="nl-NL" sz="1800" kern="1200"/>
            <a:t>School neemt een (te) sterke plaats in de tijdbesteding van kinderen in</a:t>
          </a:r>
          <a:endParaRPr lang="en-US" sz="1800" kern="1200"/>
        </a:p>
        <a:p>
          <a:pPr marL="171450" lvl="1" indent="-171450" algn="l" defTabSz="800100">
            <a:lnSpc>
              <a:spcPct val="90000"/>
            </a:lnSpc>
            <a:spcBef>
              <a:spcPct val="0"/>
            </a:spcBef>
            <a:spcAft>
              <a:spcPct val="15000"/>
            </a:spcAft>
            <a:buChar char="•"/>
          </a:pPr>
          <a:r>
            <a:rPr lang="nl-NL" sz="1800" kern="1200"/>
            <a:t>Kolonisatie van de kindertijd</a:t>
          </a:r>
          <a:endParaRPr lang="en-US" sz="1800" kern="1200"/>
        </a:p>
        <a:p>
          <a:pPr marL="171450" lvl="1" indent="-171450" algn="l" defTabSz="800100">
            <a:lnSpc>
              <a:spcPct val="90000"/>
            </a:lnSpc>
            <a:spcBef>
              <a:spcPct val="0"/>
            </a:spcBef>
            <a:spcAft>
              <a:spcPct val="15000"/>
            </a:spcAft>
            <a:buChar char="•"/>
          </a:pPr>
          <a:r>
            <a:rPr lang="nl-NL" sz="1800" kern="1200"/>
            <a:t>Te veel kinderen vallen uit de boot</a:t>
          </a:r>
          <a:endParaRPr lang="en-US" sz="1800" kern="1200"/>
        </a:p>
      </dsp:txBody>
      <dsp:txXfrm>
        <a:off x="0" y="653739"/>
        <a:ext cx="10058399" cy="1927800"/>
      </dsp:txXfrm>
    </dsp:sp>
    <dsp:sp modelId="{481CFBB4-3C23-BE4F-9665-A1E7F87EFFFF}">
      <dsp:nvSpPr>
        <dsp:cNvPr id="0" name=""/>
        <dsp:cNvSpPr/>
      </dsp:nvSpPr>
      <dsp:spPr>
        <a:xfrm>
          <a:off x="502920" y="388059"/>
          <a:ext cx="7040880"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nl-NL" sz="1800" kern="1200"/>
            <a:t>Bekommernissen van het VN-Comité:</a:t>
          </a:r>
          <a:endParaRPr lang="en-US" sz="1800" kern="1200"/>
        </a:p>
      </dsp:txBody>
      <dsp:txXfrm>
        <a:off x="528859" y="413998"/>
        <a:ext cx="6989002" cy="479482"/>
      </dsp:txXfrm>
    </dsp:sp>
    <dsp:sp modelId="{B98C99C5-C358-F14A-92CE-A707FA1BCF27}">
      <dsp:nvSpPr>
        <dsp:cNvPr id="0" name=""/>
        <dsp:cNvSpPr/>
      </dsp:nvSpPr>
      <dsp:spPr>
        <a:xfrm>
          <a:off x="0" y="2944420"/>
          <a:ext cx="1005839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4566CE-E59A-EB4B-B8E4-50FB85E8A144}">
      <dsp:nvSpPr>
        <dsp:cNvPr id="0" name=""/>
        <dsp:cNvSpPr/>
      </dsp:nvSpPr>
      <dsp:spPr>
        <a:xfrm>
          <a:off x="502920" y="2678740"/>
          <a:ext cx="7040880"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nl-NL" sz="1800" kern="1200"/>
            <a:t>“Recht op spel en ontspanning is even belangrijk als eten en drinken”</a:t>
          </a:r>
          <a:endParaRPr lang="en-US" sz="1800" kern="1200"/>
        </a:p>
      </dsp:txBody>
      <dsp:txXfrm>
        <a:off x="528859" y="2704679"/>
        <a:ext cx="698900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6A1E8-CD8D-B74D-A8CE-7583B2444002}">
      <dsp:nvSpPr>
        <dsp:cNvPr id="0" name=""/>
        <dsp:cNvSpPr/>
      </dsp:nvSpPr>
      <dsp:spPr>
        <a:xfrm>
          <a:off x="0" y="653739"/>
          <a:ext cx="10058399" cy="192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nl-NL" sz="1800" kern="1200" dirty="0"/>
            <a:t>Functionele benadering van spel</a:t>
          </a:r>
          <a:endParaRPr lang="en-US" sz="1800" kern="1200" dirty="0"/>
        </a:p>
        <a:p>
          <a:pPr marL="171450" lvl="1" indent="-171450" algn="l" defTabSz="800100">
            <a:lnSpc>
              <a:spcPct val="90000"/>
            </a:lnSpc>
            <a:spcBef>
              <a:spcPct val="0"/>
            </a:spcBef>
            <a:spcAft>
              <a:spcPct val="15000"/>
            </a:spcAft>
            <a:buChar char="•"/>
          </a:pPr>
          <a:r>
            <a:rPr lang="nl-NL" sz="1800" kern="1200"/>
            <a:t>Moeilijke verhouding kinderen en de publieke ruimte</a:t>
          </a:r>
          <a:endParaRPr lang="en-US" sz="1800" kern="1200"/>
        </a:p>
        <a:p>
          <a:pPr marL="171450" lvl="1" indent="-171450" algn="l" defTabSz="800100">
            <a:lnSpc>
              <a:spcPct val="90000"/>
            </a:lnSpc>
            <a:spcBef>
              <a:spcPct val="0"/>
            </a:spcBef>
            <a:spcAft>
              <a:spcPct val="15000"/>
            </a:spcAft>
            <a:buChar char="•"/>
          </a:pPr>
          <a:r>
            <a:rPr lang="nl-NL" sz="1800" kern="1200"/>
            <a:t>School neemt een (te) sterke plaats in de tijdbesteding van kinderen in</a:t>
          </a:r>
          <a:endParaRPr lang="en-US" sz="1800" kern="1200"/>
        </a:p>
        <a:p>
          <a:pPr marL="171450" lvl="1" indent="-171450" algn="l" defTabSz="800100">
            <a:lnSpc>
              <a:spcPct val="90000"/>
            </a:lnSpc>
            <a:spcBef>
              <a:spcPct val="0"/>
            </a:spcBef>
            <a:spcAft>
              <a:spcPct val="15000"/>
            </a:spcAft>
            <a:buChar char="•"/>
          </a:pPr>
          <a:r>
            <a:rPr lang="nl-NL" sz="1800" kern="1200"/>
            <a:t>Kolonisatie van de kindertijd</a:t>
          </a:r>
          <a:endParaRPr lang="en-US" sz="1800" kern="1200"/>
        </a:p>
        <a:p>
          <a:pPr marL="171450" lvl="1" indent="-171450" algn="l" defTabSz="800100">
            <a:lnSpc>
              <a:spcPct val="90000"/>
            </a:lnSpc>
            <a:spcBef>
              <a:spcPct val="0"/>
            </a:spcBef>
            <a:spcAft>
              <a:spcPct val="15000"/>
            </a:spcAft>
            <a:buChar char="•"/>
          </a:pPr>
          <a:r>
            <a:rPr lang="nl-NL" sz="1800" kern="1200"/>
            <a:t>Te veel kinderen vallen uit de boot</a:t>
          </a:r>
          <a:endParaRPr lang="en-US" sz="1800" kern="1200"/>
        </a:p>
      </dsp:txBody>
      <dsp:txXfrm>
        <a:off x="0" y="653739"/>
        <a:ext cx="10058399" cy="1927800"/>
      </dsp:txXfrm>
    </dsp:sp>
    <dsp:sp modelId="{481CFBB4-3C23-BE4F-9665-A1E7F87EFFFF}">
      <dsp:nvSpPr>
        <dsp:cNvPr id="0" name=""/>
        <dsp:cNvSpPr/>
      </dsp:nvSpPr>
      <dsp:spPr>
        <a:xfrm>
          <a:off x="502920" y="388059"/>
          <a:ext cx="7040880"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nl-NL" sz="1800" kern="1200"/>
            <a:t>Bekommernissen van het VN-Comité:</a:t>
          </a:r>
          <a:endParaRPr lang="en-US" sz="1800" kern="1200"/>
        </a:p>
      </dsp:txBody>
      <dsp:txXfrm>
        <a:off x="528859" y="413998"/>
        <a:ext cx="6989002" cy="479482"/>
      </dsp:txXfrm>
    </dsp:sp>
    <dsp:sp modelId="{B98C99C5-C358-F14A-92CE-A707FA1BCF27}">
      <dsp:nvSpPr>
        <dsp:cNvPr id="0" name=""/>
        <dsp:cNvSpPr/>
      </dsp:nvSpPr>
      <dsp:spPr>
        <a:xfrm>
          <a:off x="0" y="2944420"/>
          <a:ext cx="1005839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4566CE-E59A-EB4B-B8E4-50FB85E8A144}">
      <dsp:nvSpPr>
        <dsp:cNvPr id="0" name=""/>
        <dsp:cNvSpPr/>
      </dsp:nvSpPr>
      <dsp:spPr>
        <a:xfrm>
          <a:off x="502920" y="2678740"/>
          <a:ext cx="7040880"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nl-NL" sz="1800" kern="1200"/>
            <a:t>“Recht op spel en ontspanning is even belangrijk als eten en drinken”</a:t>
          </a:r>
          <a:endParaRPr lang="en-US" sz="1800" kern="1200"/>
        </a:p>
      </dsp:txBody>
      <dsp:txXfrm>
        <a:off x="528859" y="2704679"/>
        <a:ext cx="698900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045D9-C28A-9149-B337-4C2DEE6DCAA8}" type="datetimeFigureOut">
              <a:rPr lang="nl-BE" smtClean="0"/>
              <a:t>4/11/19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32ABE-CD8D-7B4A-B90C-C436A86D7043}" type="slidenum">
              <a:rPr lang="nl-BE" smtClean="0"/>
              <a:t>‹nr.›</a:t>
            </a:fld>
            <a:endParaRPr lang="nl-BE"/>
          </a:p>
        </p:txBody>
      </p:sp>
    </p:spTree>
    <p:extLst>
      <p:ext uri="{BB962C8B-B14F-4D97-AF65-F5344CB8AC3E}">
        <p14:creationId xmlns:p14="http://schemas.microsoft.com/office/powerpoint/2010/main" val="129561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a:extLst>
              <a:ext uri="{FF2B5EF4-FFF2-40B4-BE49-F238E27FC236}">
                <a16:creationId xmlns:a16="http://schemas.microsoft.com/office/drawing/2014/main" id="{B6ABBB64-2F3D-5449-9EA3-B55B6988CC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Tijdelijke aanduiding voor notities 2">
            <a:extLst>
              <a:ext uri="{FF2B5EF4-FFF2-40B4-BE49-F238E27FC236}">
                <a16:creationId xmlns:a16="http://schemas.microsoft.com/office/drawing/2014/main" id="{F00EEB02-9CDE-BE49-B35C-055C1F6307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ea typeface="ＭＳ Ｐゴシック" panose="020B0600070205080204" pitchFamily="34" charset="-128"/>
            </a:endParaRPr>
          </a:p>
        </p:txBody>
      </p:sp>
      <p:sp>
        <p:nvSpPr>
          <p:cNvPr id="25603" name="Tijdelijke aanduiding voor dianummer 3">
            <a:extLst>
              <a:ext uri="{FF2B5EF4-FFF2-40B4-BE49-F238E27FC236}">
                <a16:creationId xmlns:a16="http://schemas.microsoft.com/office/drawing/2014/main" id="{52E90093-FA96-5347-8858-411DE722DE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7C47B7-1859-274D-B29D-E8D5364FFE53}" type="slidenum">
              <a:rPr lang="nl-BE" altLang="nl-NL"/>
              <a:pPr>
                <a:spcBef>
                  <a:spcPct val="0"/>
                </a:spcBef>
              </a:pPr>
              <a:t>6</a:t>
            </a:fld>
            <a:endParaRPr lang="nl-BE" altLang="nl-NL"/>
          </a:p>
        </p:txBody>
      </p:sp>
    </p:spTree>
    <p:extLst>
      <p:ext uri="{BB962C8B-B14F-4D97-AF65-F5344CB8AC3E}">
        <p14:creationId xmlns:p14="http://schemas.microsoft.com/office/powerpoint/2010/main" val="371774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11/4/19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7200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11/4/19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4272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11/4/19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9631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tekst">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90356940-8F40-5840-A5B8-027871124B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a:spLocks noGrp="1"/>
          </p:cNvSpPr>
          <p:nvPr>
            <p:ph type="title"/>
          </p:nvPr>
        </p:nvSpPr>
        <p:spPr>
          <a:xfrm>
            <a:off x="1583499" y="188640"/>
            <a:ext cx="9313035" cy="850106"/>
          </a:xfrm>
        </p:spPr>
        <p:txBody>
          <a:bodyPr anchor="b"/>
          <a:lstStyle>
            <a:lvl1pPr algn="l">
              <a:defRPr sz="2800" b="1">
                <a:solidFill>
                  <a:schemeClr val="bg1"/>
                </a:solidFill>
                <a:latin typeface="Lucida Sans Typewriter" pitchFamily="49" charset="0"/>
              </a:defRPr>
            </a:lvl1pPr>
          </a:lstStyle>
          <a:p>
            <a:r>
              <a:rPr lang="nl-NL" dirty="0"/>
              <a:t>Klik om de stijl te bewerken</a:t>
            </a:r>
            <a:endParaRPr lang="nl-BE" dirty="0"/>
          </a:p>
        </p:txBody>
      </p:sp>
      <p:sp>
        <p:nvSpPr>
          <p:cNvPr id="14" name="Tijdelijke aanduiding voor tekst 2"/>
          <p:cNvSpPr>
            <a:spLocks noGrp="1"/>
          </p:cNvSpPr>
          <p:nvPr>
            <p:ph idx="1"/>
          </p:nvPr>
        </p:nvSpPr>
        <p:spPr bwMode="auto">
          <a:xfrm>
            <a:off x="1487488" y="1484784"/>
            <a:ext cx="9505056" cy="4896544"/>
          </a:xfrm>
          <a:prstGeom prst="rect">
            <a:avLst/>
          </a:prstGeom>
          <a:noFill/>
          <a:ln>
            <a:noFill/>
          </a:ln>
        </p:spPr>
        <p:txBody>
          <a:bodyPr/>
          <a:lstStyle>
            <a:lvl1pPr marL="342900" indent="-342900">
              <a:spcAft>
                <a:spcPts val="2400"/>
              </a:spcAft>
              <a:buFontTx/>
              <a:buBlip>
                <a:blip r:embed="rId3"/>
              </a:buBlip>
              <a:defRPr sz="2000" baseline="0">
                <a:latin typeface="Lucida Sans Typewriter" pitchFamily="49" charset="0"/>
              </a:defRPr>
            </a:lvl1pPr>
            <a:lvl2pPr marL="742950" indent="-285750">
              <a:buFont typeface="Wingdings" pitchFamily="2" charset="2"/>
              <a:buChar char="§"/>
              <a:defRPr sz="1800" baseline="0">
                <a:latin typeface="Lucida Sans Typewriter" pitchFamily="49" charset="0"/>
              </a:defRPr>
            </a:lvl2pPr>
          </a:lstStyle>
          <a:p>
            <a:pPr lvl="0"/>
            <a:r>
              <a:rPr lang="nl-NL" noProof="0" dirty="0"/>
              <a:t>Klik om de modelstijlen te bewerken</a:t>
            </a:r>
          </a:p>
          <a:p>
            <a:pPr lvl="1"/>
            <a:r>
              <a:rPr lang="nl-NL" noProof="0" dirty="0"/>
              <a:t>Tweede niveau</a:t>
            </a:r>
          </a:p>
        </p:txBody>
      </p:sp>
    </p:spTree>
    <p:extLst>
      <p:ext uri="{BB962C8B-B14F-4D97-AF65-F5344CB8AC3E}">
        <p14:creationId xmlns:p14="http://schemas.microsoft.com/office/powerpoint/2010/main" val="284686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fbeelding">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A60CAA55-9F22-2B43-A3D2-97ECDFF282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inhoud 2"/>
          <p:cNvSpPr>
            <a:spLocks noGrp="1"/>
          </p:cNvSpPr>
          <p:nvPr>
            <p:ph idx="1"/>
          </p:nvPr>
        </p:nvSpPr>
        <p:spPr>
          <a:xfrm>
            <a:off x="1679509" y="1412777"/>
            <a:ext cx="9313035" cy="4896543"/>
          </a:xfrm>
        </p:spPr>
        <p:txBody>
          <a:bodyPr/>
          <a:lstStyle>
            <a:lvl1pPr marL="0" indent="0">
              <a:buNone/>
              <a:defRPr sz="2000" b="0">
                <a:latin typeface="Lucida Sans Typewriter" pitchFamily="49"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nl-BE" dirty="0"/>
          </a:p>
        </p:txBody>
      </p:sp>
    </p:spTree>
    <p:extLst>
      <p:ext uri="{BB962C8B-B14F-4D97-AF65-F5344CB8AC3E}">
        <p14:creationId xmlns:p14="http://schemas.microsoft.com/office/powerpoint/2010/main" val="3532686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en tekst">
    <p:spTree>
      <p:nvGrpSpPr>
        <p:cNvPr id="1" name=""/>
        <p:cNvGrpSpPr/>
        <p:nvPr/>
      </p:nvGrpSpPr>
      <p:grpSpPr>
        <a:xfrm>
          <a:off x="0" y="0"/>
          <a:ext cx="0" cy="0"/>
          <a:chOff x="0" y="0"/>
          <a:chExt cx="0" cy="0"/>
        </a:xfrm>
      </p:grpSpPr>
      <p:sp>
        <p:nvSpPr>
          <p:cNvPr id="8" name="Titel 1"/>
          <p:cNvSpPr>
            <a:spLocks noGrp="1"/>
          </p:cNvSpPr>
          <p:nvPr>
            <p:ph type="title"/>
          </p:nvPr>
        </p:nvSpPr>
        <p:spPr>
          <a:xfrm>
            <a:off x="1302027" y="1272211"/>
            <a:ext cx="9594573" cy="1140855"/>
          </a:xfrm>
          <a:prstGeom prst="rect">
            <a:avLst/>
          </a:prstGeom>
        </p:spPr>
        <p:txBody>
          <a:bodyPr/>
          <a:lstStyle>
            <a:lvl1pPr>
              <a:defRPr b="1"/>
            </a:lvl1pPr>
          </a:lstStyle>
          <a:p>
            <a:r>
              <a:rPr lang="nl-NL"/>
              <a:t>Klik om stijl te bewerken</a:t>
            </a:r>
            <a:endParaRPr lang="nl-BE" dirty="0"/>
          </a:p>
        </p:txBody>
      </p:sp>
      <p:sp>
        <p:nvSpPr>
          <p:cNvPr id="10" name="Tijdelijke aanduiding voor tekst 3"/>
          <p:cNvSpPr>
            <a:spLocks noGrp="1"/>
          </p:cNvSpPr>
          <p:nvPr>
            <p:ph type="body" sz="half" idx="2"/>
          </p:nvPr>
        </p:nvSpPr>
        <p:spPr>
          <a:xfrm>
            <a:off x="1302027" y="2706624"/>
            <a:ext cx="9594573" cy="2881376"/>
          </a:xfrm>
          <a:prstGeom prst="rect">
            <a:avLst/>
          </a:prstGeom>
        </p:spPr>
        <p:txBody>
          <a:bodyPr/>
          <a:lstStyle>
            <a:lvl1pPr marL="0" indent="0">
              <a:buNone/>
              <a:defRPr sz="135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voettekst 4"/>
          <p:cNvSpPr>
            <a:spLocks noGrp="1"/>
          </p:cNvSpPr>
          <p:nvPr>
            <p:ph type="ftr" sz="quarter" idx="3"/>
          </p:nvPr>
        </p:nvSpPr>
        <p:spPr>
          <a:xfrm>
            <a:off x="4615542" y="6000307"/>
            <a:ext cx="6291943" cy="712089"/>
          </a:xfrm>
          <a:prstGeom prst="rect">
            <a:avLst/>
          </a:prstGeom>
        </p:spPr>
        <p:txBody>
          <a:bodyPr/>
          <a:lstStyle>
            <a:lvl1pPr>
              <a:defRPr sz="1200"/>
            </a:lvl1pPr>
          </a:lstStyle>
          <a:p>
            <a:endParaRPr lang="nl-BE" dirty="0"/>
          </a:p>
        </p:txBody>
      </p:sp>
    </p:spTree>
    <p:extLst>
      <p:ext uri="{BB962C8B-B14F-4D97-AF65-F5344CB8AC3E}">
        <p14:creationId xmlns:p14="http://schemas.microsoft.com/office/powerpoint/2010/main" val="2350013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bject">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1073426" y="1272209"/>
            <a:ext cx="10058400" cy="4315791"/>
          </a:xfrm>
          <a:prstGeom prst="rect">
            <a:avLst/>
          </a:prstGeom>
        </p:spPr>
        <p:txBody>
          <a:bodyPr/>
          <a:lstStyle>
            <a:lvl5pPr marL="1828800" indent="0">
              <a:buNone/>
              <a:defRPr/>
            </a:lvl5pPr>
          </a:lstStyle>
          <a:p>
            <a:pPr lvl="0"/>
            <a:r>
              <a:rPr lang="nl-NL"/>
              <a:t>Tekststijl van het model bewerken</a:t>
            </a:r>
          </a:p>
        </p:txBody>
      </p:sp>
      <p:sp>
        <p:nvSpPr>
          <p:cNvPr id="7" name="Tijdelijke aanduiding voor voettekst 4"/>
          <p:cNvSpPr>
            <a:spLocks noGrp="1"/>
          </p:cNvSpPr>
          <p:nvPr>
            <p:ph type="ftr" sz="quarter" idx="3"/>
          </p:nvPr>
        </p:nvSpPr>
        <p:spPr>
          <a:xfrm>
            <a:off x="3657600" y="6000305"/>
            <a:ext cx="7474226" cy="712089"/>
          </a:xfrm>
          <a:prstGeom prst="rect">
            <a:avLst/>
          </a:prstGeom>
        </p:spPr>
        <p:txBody>
          <a:bodyPr/>
          <a:lstStyle>
            <a:lvl1pPr>
              <a:defRPr sz="1600"/>
            </a:lvl1pPr>
          </a:lstStyle>
          <a:p>
            <a:endParaRPr lang="nl-BE" dirty="0"/>
          </a:p>
        </p:txBody>
      </p:sp>
    </p:spTree>
    <p:extLst>
      <p:ext uri="{BB962C8B-B14F-4D97-AF65-F5344CB8AC3E}">
        <p14:creationId xmlns:p14="http://schemas.microsoft.com/office/powerpoint/2010/main" val="12708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11/4/19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5259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11/4/19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4606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11/4/19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9654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11/4/19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9569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11/4/19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8495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11/4/19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52321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11/4/19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125268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11/4/19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4113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11/4/19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42680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4" r:id="rId6"/>
    <p:sldLayoutId id="2147483699" r:id="rId7"/>
    <p:sldLayoutId id="2147483700" r:id="rId8"/>
    <p:sldLayoutId id="2147483701" r:id="rId9"/>
    <p:sldLayoutId id="2147483703" r:id="rId10"/>
    <p:sldLayoutId id="2147483702" r:id="rId11"/>
    <p:sldLayoutId id="2147483706" r:id="rId12"/>
    <p:sldLayoutId id="2147483707" r:id="rId13"/>
    <p:sldLayoutId id="2147483708" r:id="rId14"/>
    <p:sldLayoutId id="2147483709" r:id="rId15"/>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B168E9B8-A028-4940-A571-BC0AD9FECFB3}"/>
              </a:ext>
            </a:extLst>
          </p:cNvPr>
          <p:cNvPicPr>
            <a:picLocks noChangeAspect="1"/>
          </p:cNvPicPr>
          <p:nvPr/>
        </p:nvPicPr>
        <p:blipFill rotWithShape="1">
          <a:blip r:embed="rId2"/>
          <a:srcRect t="39277" b="328"/>
          <a:stretch/>
        </p:blipFill>
        <p:spPr>
          <a:xfrm>
            <a:off x="-32" y="10"/>
            <a:ext cx="12192031" cy="4915066"/>
          </a:xfrm>
          <a:prstGeom prst="rect">
            <a:avLst/>
          </a:prstGeom>
        </p:spPr>
      </p:pic>
      <p:sp>
        <p:nvSpPr>
          <p:cNvPr id="31" name="Rectangle 30">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8EE874BD-BBB9-2C4A-8094-C27758924486}"/>
              </a:ext>
            </a:extLst>
          </p:cNvPr>
          <p:cNvSpPr>
            <a:spLocks noGrp="1"/>
          </p:cNvSpPr>
          <p:nvPr>
            <p:ph type="ctrTitle"/>
          </p:nvPr>
        </p:nvSpPr>
        <p:spPr>
          <a:xfrm>
            <a:off x="828675" y="5120639"/>
            <a:ext cx="7137263" cy="1280161"/>
          </a:xfrm>
        </p:spPr>
        <p:txBody>
          <a:bodyPr anchor="ctr">
            <a:normAutofit/>
          </a:bodyPr>
          <a:lstStyle/>
          <a:p>
            <a:pPr algn="r"/>
            <a:r>
              <a:rPr lang="nl-BE" sz="4100">
                <a:solidFill>
                  <a:srgbClr val="FFFFFF"/>
                </a:solidFill>
              </a:rPr>
              <a:t>Vrije tijd. </a:t>
            </a:r>
            <a:br>
              <a:rPr lang="nl-BE" sz="4100">
                <a:solidFill>
                  <a:srgbClr val="FFFFFF"/>
                </a:solidFill>
              </a:rPr>
            </a:br>
            <a:r>
              <a:rPr lang="nl-BE" sz="4100">
                <a:solidFill>
                  <a:srgbClr val="FFFFFF"/>
                </a:solidFill>
              </a:rPr>
              <a:t>Twee woorden die doen dromen.</a:t>
            </a:r>
          </a:p>
        </p:txBody>
      </p:sp>
      <p:sp>
        <p:nvSpPr>
          <p:cNvPr id="3" name="Ondertitel 2">
            <a:extLst>
              <a:ext uri="{FF2B5EF4-FFF2-40B4-BE49-F238E27FC236}">
                <a16:creationId xmlns:a16="http://schemas.microsoft.com/office/drawing/2014/main" id="{A6930C17-F3EC-2B4D-9A50-437EBCDB5BD8}"/>
              </a:ext>
            </a:extLst>
          </p:cNvPr>
          <p:cNvSpPr>
            <a:spLocks noGrp="1"/>
          </p:cNvSpPr>
          <p:nvPr>
            <p:ph type="subTitle" idx="1"/>
          </p:nvPr>
        </p:nvSpPr>
        <p:spPr>
          <a:xfrm>
            <a:off x="8289580" y="5120639"/>
            <a:ext cx="3073745" cy="1280160"/>
          </a:xfrm>
        </p:spPr>
        <p:txBody>
          <a:bodyPr anchor="ctr">
            <a:normAutofit/>
          </a:bodyPr>
          <a:lstStyle/>
          <a:p>
            <a:r>
              <a:rPr lang="nl-BE" sz="1500">
                <a:solidFill>
                  <a:srgbClr val="FFFFFF"/>
                </a:solidFill>
              </a:rPr>
              <a:t>Bruno Vanobbergen, Algemeen directeur agentschap opgroeien</a:t>
            </a:r>
          </a:p>
        </p:txBody>
      </p:sp>
      <p:cxnSp>
        <p:nvCxnSpPr>
          <p:cNvPr id="33" name="Straight Connector 32">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5218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9700"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701"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702" name="Rectangle 74">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703" name="Rectangle 76">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7" name="Titel 1">
            <a:extLst>
              <a:ext uri="{FF2B5EF4-FFF2-40B4-BE49-F238E27FC236}">
                <a16:creationId xmlns:a16="http://schemas.microsoft.com/office/drawing/2014/main" id="{DBF4626C-FBD9-3344-816D-4D7820F40D03}"/>
              </a:ext>
            </a:extLst>
          </p:cNvPr>
          <p:cNvSpPr>
            <a:spLocks noGrp="1"/>
          </p:cNvSpPr>
          <p:nvPr>
            <p:ph type="title"/>
          </p:nvPr>
        </p:nvSpPr>
        <p:spPr>
          <a:xfrm>
            <a:off x="858749" y="963997"/>
            <a:ext cx="3787457" cy="4938361"/>
          </a:xfrm>
        </p:spPr>
        <p:txBody>
          <a:bodyPr vert="horz" lIns="91440" tIns="45720" rIns="91440" bIns="45720" rtlCol="0" anchor="ctr">
            <a:normAutofit/>
          </a:bodyPr>
          <a:lstStyle/>
          <a:p>
            <a:pPr algn="r"/>
            <a:r>
              <a:rPr lang="en-US" altLang="nl-NL" sz="4800" kern="1200" spc="-50" baseline="0">
                <a:solidFill>
                  <a:schemeClr val="tx1">
                    <a:lumMod val="75000"/>
                    <a:lumOff val="25000"/>
                  </a:schemeClr>
                </a:solidFill>
                <a:latin typeface="+mj-lt"/>
                <a:ea typeface="+mj-ea"/>
                <a:cs typeface="+mj-cs"/>
              </a:rPr>
              <a:t>Tussen ankertijd en vrijbuiterij (2013)</a:t>
            </a:r>
          </a:p>
        </p:txBody>
      </p:sp>
      <p:cxnSp>
        <p:nvCxnSpPr>
          <p:cNvPr id="79" name="Straight Connector 78">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9698" name="Tijdelijke aanduiding voor inhoud 2">
            <a:extLst>
              <a:ext uri="{FF2B5EF4-FFF2-40B4-BE49-F238E27FC236}">
                <a16:creationId xmlns:a16="http://schemas.microsoft.com/office/drawing/2014/main" id="{16434C34-DEA7-DD4D-BC1B-95D1DF48DA60}"/>
              </a:ext>
            </a:extLst>
          </p:cNvPr>
          <p:cNvSpPr>
            <a:spLocks noGrp="1"/>
          </p:cNvSpPr>
          <p:nvPr>
            <p:ph idx="1"/>
          </p:nvPr>
        </p:nvSpPr>
        <p:spPr>
          <a:xfrm>
            <a:off x="5301798" y="963507"/>
            <a:ext cx="5968181" cy="4938851"/>
          </a:xfrm>
        </p:spPr>
        <p:txBody>
          <a:bodyPr vert="horz" lIns="0" tIns="45720" rIns="0" bIns="45720" rtlCol="0" anchor="ctr">
            <a:normAutofit/>
          </a:bodyPr>
          <a:lstStyle/>
          <a:p>
            <a:pPr>
              <a:lnSpc>
                <a:spcPct val="100000"/>
              </a:lnSpc>
              <a:buFont typeface="Calibri" panose="020F0502020204030204" pitchFamily="34" charset="0"/>
            </a:pPr>
            <a:r>
              <a:rPr lang="en-US" altLang="nl-NL" kern="1200" dirty="0" err="1">
                <a:solidFill>
                  <a:schemeClr val="tx1">
                    <a:lumMod val="75000"/>
                    <a:lumOff val="25000"/>
                  </a:schemeClr>
                </a:solidFill>
                <a:latin typeface="+mn-lt"/>
                <a:ea typeface="+mn-ea"/>
                <a:cs typeface="+mn-cs"/>
              </a:rPr>
              <a:t>Ankertijd</a:t>
            </a:r>
            <a:r>
              <a:rPr lang="en-US" altLang="nl-NL" kern="1200" dirty="0">
                <a:solidFill>
                  <a:schemeClr val="tx1">
                    <a:lumMod val="75000"/>
                    <a:lumOff val="25000"/>
                  </a:schemeClr>
                </a:solidFill>
                <a:latin typeface="+mn-lt"/>
                <a:ea typeface="+mn-ea"/>
                <a:cs typeface="+mn-cs"/>
              </a:rPr>
              <a:t>:</a:t>
            </a:r>
          </a:p>
          <a:p>
            <a:pPr lvl="1">
              <a:buFont typeface="Calibri" panose="020F0502020204030204" pitchFamily="34" charset="0"/>
            </a:pPr>
            <a:r>
              <a:rPr lang="en-US" altLang="nl-NL" kern="1200" dirty="0" err="1">
                <a:solidFill>
                  <a:schemeClr val="tx1">
                    <a:lumMod val="75000"/>
                    <a:lumOff val="25000"/>
                  </a:schemeClr>
                </a:solidFill>
                <a:latin typeface="+mn-lt"/>
                <a:ea typeface="+mn-ea"/>
                <a:cs typeface="+mn-cs"/>
              </a:rPr>
              <a:t>Belang</a:t>
            </a:r>
            <a:r>
              <a:rPr lang="en-US" altLang="nl-NL" kern="1200" dirty="0">
                <a:solidFill>
                  <a:schemeClr val="tx1">
                    <a:lumMod val="75000"/>
                    <a:lumOff val="25000"/>
                  </a:schemeClr>
                </a:solidFill>
                <a:latin typeface="+mn-lt"/>
                <a:ea typeface="+mn-ea"/>
                <a:cs typeface="+mn-cs"/>
              </a:rPr>
              <a:t> van </a:t>
            </a:r>
            <a:r>
              <a:rPr lang="en-US" altLang="nl-NL" kern="1200" dirty="0" err="1">
                <a:solidFill>
                  <a:schemeClr val="tx1">
                    <a:lumMod val="75000"/>
                    <a:lumOff val="25000"/>
                  </a:schemeClr>
                </a:solidFill>
                <a:latin typeface="+mn-lt"/>
                <a:ea typeface="+mn-ea"/>
                <a:cs typeface="+mn-cs"/>
              </a:rPr>
              <a:t>houvast</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en</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herkenbaarheid</a:t>
            </a:r>
            <a:r>
              <a:rPr lang="en-US" altLang="nl-NL" kern="1200" dirty="0">
                <a:solidFill>
                  <a:schemeClr val="tx1">
                    <a:lumMod val="75000"/>
                    <a:lumOff val="25000"/>
                  </a:schemeClr>
                </a:solidFill>
                <a:latin typeface="+mn-lt"/>
                <a:ea typeface="+mn-ea"/>
                <a:cs typeface="+mn-cs"/>
              </a:rPr>
              <a:t> van de </a:t>
            </a:r>
            <a:r>
              <a:rPr lang="en-US" altLang="nl-NL" kern="1200" dirty="0" err="1">
                <a:solidFill>
                  <a:schemeClr val="tx1">
                    <a:lumMod val="75000"/>
                    <a:lumOff val="25000"/>
                  </a:schemeClr>
                </a:solidFill>
                <a:latin typeface="+mn-lt"/>
                <a:ea typeface="+mn-ea"/>
                <a:cs typeface="+mn-cs"/>
              </a:rPr>
              <a:t>omgeving</a:t>
            </a:r>
            <a:endParaRPr lang="en-US" altLang="nl-NL" kern="1200" dirty="0">
              <a:solidFill>
                <a:schemeClr val="tx1">
                  <a:lumMod val="75000"/>
                  <a:lumOff val="25000"/>
                </a:schemeClr>
              </a:solidFill>
              <a:latin typeface="+mn-lt"/>
              <a:ea typeface="+mn-ea"/>
              <a:cs typeface="+mn-cs"/>
            </a:endParaRPr>
          </a:p>
          <a:p>
            <a:pPr lvl="1">
              <a:buFont typeface="Calibri" panose="020F0502020204030204" pitchFamily="34" charset="0"/>
            </a:pPr>
            <a:r>
              <a:rPr lang="en-US" altLang="nl-NL" kern="1200" dirty="0" err="1">
                <a:solidFill>
                  <a:schemeClr val="tx1">
                    <a:lumMod val="75000"/>
                    <a:lumOff val="25000"/>
                  </a:schemeClr>
                </a:solidFill>
                <a:latin typeface="+mn-lt"/>
                <a:ea typeface="+mn-ea"/>
                <a:cs typeface="+mn-cs"/>
              </a:rPr>
              <a:t>Belang</a:t>
            </a:r>
            <a:r>
              <a:rPr lang="en-US" altLang="nl-NL" kern="1200" dirty="0">
                <a:solidFill>
                  <a:schemeClr val="tx1">
                    <a:lumMod val="75000"/>
                    <a:lumOff val="25000"/>
                  </a:schemeClr>
                </a:solidFill>
                <a:latin typeface="+mn-lt"/>
                <a:ea typeface="+mn-ea"/>
                <a:cs typeface="+mn-cs"/>
              </a:rPr>
              <a:t> van </a:t>
            </a:r>
            <a:r>
              <a:rPr lang="en-US" altLang="nl-NL" kern="1200" dirty="0" err="1">
                <a:solidFill>
                  <a:schemeClr val="tx1">
                    <a:lumMod val="75000"/>
                    <a:lumOff val="25000"/>
                  </a:schemeClr>
                </a:solidFill>
                <a:latin typeface="+mn-lt"/>
                <a:ea typeface="+mn-ea"/>
                <a:cs typeface="+mn-cs"/>
              </a:rPr>
              <a:t>een</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zekere</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samenhang</a:t>
            </a:r>
            <a:r>
              <a:rPr lang="en-US" altLang="nl-NL" kern="1200" dirty="0">
                <a:solidFill>
                  <a:schemeClr val="tx1">
                    <a:lumMod val="75000"/>
                    <a:lumOff val="25000"/>
                  </a:schemeClr>
                </a:solidFill>
                <a:latin typeface="+mn-lt"/>
                <a:ea typeface="+mn-ea"/>
                <a:cs typeface="+mn-cs"/>
              </a:rPr>
              <a:t> in het </a:t>
            </a:r>
            <a:r>
              <a:rPr lang="en-US" altLang="nl-NL" kern="1200" dirty="0" err="1">
                <a:solidFill>
                  <a:schemeClr val="tx1">
                    <a:lumMod val="75000"/>
                    <a:lumOff val="25000"/>
                  </a:schemeClr>
                </a:solidFill>
                <a:latin typeface="+mn-lt"/>
                <a:ea typeface="+mn-ea"/>
                <a:cs typeface="+mn-cs"/>
              </a:rPr>
              <a:t>dagverloop</a:t>
            </a:r>
            <a:endParaRPr lang="en-US" altLang="nl-NL" kern="1200" dirty="0">
              <a:solidFill>
                <a:schemeClr val="tx1">
                  <a:lumMod val="75000"/>
                  <a:lumOff val="25000"/>
                </a:schemeClr>
              </a:solidFill>
              <a:latin typeface="+mn-lt"/>
              <a:ea typeface="+mn-ea"/>
              <a:cs typeface="+mn-cs"/>
            </a:endParaRPr>
          </a:p>
          <a:p>
            <a:pPr lvl="1">
              <a:buFont typeface="Calibri" panose="020F0502020204030204" pitchFamily="34" charset="0"/>
            </a:pPr>
            <a:r>
              <a:rPr lang="en-US" altLang="nl-NL" kern="1200" dirty="0" err="1">
                <a:solidFill>
                  <a:schemeClr val="tx1">
                    <a:lumMod val="75000"/>
                    <a:lumOff val="25000"/>
                  </a:schemeClr>
                </a:solidFill>
                <a:latin typeface="+mn-lt"/>
                <a:ea typeface="+mn-ea"/>
                <a:cs typeface="+mn-cs"/>
              </a:rPr>
              <a:t>Structuur</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geeft</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veiligheid</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en</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geborgenheid</a:t>
            </a:r>
            <a:endParaRPr lang="en-US" altLang="nl-NL" kern="1200" dirty="0">
              <a:solidFill>
                <a:schemeClr val="tx1">
                  <a:lumMod val="75000"/>
                  <a:lumOff val="25000"/>
                </a:schemeClr>
              </a:solidFill>
              <a:latin typeface="+mn-lt"/>
              <a:ea typeface="+mn-ea"/>
              <a:cs typeface="+mn-cs"/>
            </a:endParaRPr>
          </a:p>
          <a:p>
            <a:pPr lvl="1">
              <a:buFont typeface="Calibri" panose="020F0502020204030204" pitchFamily="34" charset="0"/>
            </a:pPr>
            <a:endParaRPr lang="en-US" altLang="nl-NL" kern="1200" dirty="0">
              <a:solidFill>
                <a:schemeClr val="tx1">
                  <a:lumMod val="75000"/>
                  <a:lumOff val="25000"/>
                </a:schemeClr>
              </a:solidFill>
              <a:latin typeface="+mn-lt"/>
              <a:ea typeface="+mn-ea"/>
              <a:cs typeface="+mn-cs"/>
            </a:endParaRPr>
          </a:p>
          <a:p>
            <a:pPr>
              <a:lnSpc>
                <a:spcPct val="100000"/>
              </a:lnSpc>
              <a:buFont typeface="Calibri" panose="020F0502020204030204" pitchFamily="34" charset="0"/>
            </a:pPr>
            <a:r>
              <a:rPr lang="en-US" altLang="nl-NL" kern="1200" dirty="0" err="1">
                <a:solidFill>
                  <a:schemeClr val="tx1">
                    <a:lumMod val="75000"/>
                    <a:lumOff val="25000"/>
                  </a:schemeClr>
                </a:solidFill>
                <a:latin typeface="+mn-lt"/>
                <a:ea typeface="+mn-ea"/>
                <a:cs typeface="+mn-cs"/>
              </a:rPr>
              <a:t>Vrijbuiterij</a:t>
            </a:r>
            <a:endParaRPr lang="en-US" altLang="nl-NL" kern="1200" dirty="0">
              <a:solidFill>
                <a:schemeClr val="tx1">
                  <a:lumMod val="75000"/>
                  <a:lumOff val="25000"/>
                </a:schemeClr>
              </a:solidFill>
              <a:latin typeface="+mn-lt"/>
              <a:ea typeface="+mn-ea"/>
              <a:cs typeface="+mn-cs"/>
            </a:endParaRPr>
          </a:p>
          <a:p>
            <a:pPr lvl="1">
              <a:buFont typeface="Calibri" panose="020F0502020204030204" pitchFamily="34" charset="0"/>
            </a:pPr>
            <a:r>
              <a:rPr lang="en-US" altLang="nl-NL" kern="1200" dirty="0" err="1">
                <a:solidFill>
                  <a:schemeClr val="tx1">
                    <a:lumMod val="75000"/>
                    <a:lumOff val="25000"/>
                  </a:schemeClr>
                </a:solidFill>
                <a:latin typeface="+mn-lt"/>
                <a:ea typeface="+mn-ea"/>
                <a:cs typeface="+mn-cs"/>
              </a:rPr>
              <a:t>Belang</a:t>
            </a:r>
            <a:r>
              <a:rPr lang="en-US" altLang="nl-NL" kern="1200" dirty="0">
                <a:solidFill>
                  <a:schemeClr val="tx1">
                    <a:lumMod val="75000"/>
                    <a:lumOff val="25000"/>
                  </a:schemeClr>
                </a:solidFill>
                <a:latin typeface="+mn-lt"/>
                <a:ea typeface="+mn-ea"/>
                <a:cs typeface="+mn-cs"/>
              </a:rPr>
              <a:t> van </a:t>
            </a:r>
            <a:r>
              <a:rPr lang="en-US" altLang="nl-NL" kern="1200" dirty="0" err="1">
                <a:solidFill>
                  <a:schemeClr val="tx1">
                    <a:lumMod val="75000"/>
                    <a:lumOff val="25000"/>
                  </a:schemeClr>
                </a:solidFill>
                <a:latin typeface="+mn-lt"/>
                <a:ea typeface="+mn-ea"/>
                <a:cs typeface="+mn-cs"/>
              </a:rPr>
              <a:t>verbeeldbaarheid</a:t>
            </a:r>
            <a:r>
              <a:rPr lang="en-US" altLang="nl-NL" kern="1200" dirty="0">
                <a:solidFill>
                  <a:schemeClr val="tx1">
                    <a:lumMod val="75000"/>
                    <a:lumOff val="25000"/>
                  </a:schemeClr>
                </a:solidFill>
                <a:latin typeface="+mn-lt"/>
                <a:ea typeface="+mn-ea"/>
                <a:cs typeface="+mn-cs"/>
              </a:rPr>
              <a:t> van </a:t>
            </a:r>
            <a:r>
              <a:rPr lang="en-US" altLang="nl-NL" kern="1200" dirty="0" err="1">
                <a:solidFill>
                  <a:schemeClr val="tx1">
                    <a:lumMod val="75000"/>
                    <a:lumOff val="25000"/>
                  </a:schemeClr>
                </a:solidFill>
                <a:latin typeface="+mn-lt"/>
                <a:ea typeface="+mn-ea"/>
                <a:cs typeface="+mn-cs"/>
              </a:rPr>
              <a:t>tijd</a:t>
            </a:r>
            <a:endParaRPr lang="en-US" altLang="nl-NL" kern="1200" dirty="0">
              <a:solidFill>
                <a:schemeClr val="tx1">
                  <a:lumMod val="75000"/>
                  <a:lumOff val="25000"/>
                </a:schemeClr>
              </a:solidFill>
              <a:latin typeface="+mn-lt"/>
              <a:ea typeface="+mn-ea"/>
              <a:cs typeface="+mn-cs"/>
            </a:endParaRPr>
          </a:p>
          <a:p>
            <a:pPr lvl="1">
              <a:buFont typeface="Calibri" panose="020F0502020204030204" pitchFamily="34" charset="0"/>
            </a:pPr>
            <a:r>
              <a:rPr lang="en-US" altLang="nl-NL" kern="1200" dirty="0" err="1">
                <a:solidFill>
                  <a:schemeClr val="tx1">
                    <a:lumMod val="75000"/>
                    <a:lumOff val="25000"/>
                  </a:schemeClr>
                </a:solidFill>
                <a:latin typeface="+mn-lt"/>
                <a:ea typeface="+mn-ea"/>
                <a:cs typeface="+mn-cs"/>
              </a:rPr>
              <a:t>Belang</a:t>
            </a:r>
            <a:r>
              <a:rPr lang="en-US" altLang="nl-NL" kern="1200" dirty="0">
                <a:solidFill>
                  <a:schemeClr val="tx1">
                    <a:lumMod val="75000"/>
                    <a:lumOff val="25000"/>
                  </a:schemeClr>
                </a:solidFill>
                <a:latin typeface="+mn-lt"/>
                <a:ea typeface="+mn-ea"/>
                <a:cs typeface="+mn-cs"/>
              </a:rPr>
              <a:t> van eigen </a:t>
            </a:r>
            <a:r>
              <a:rPr lang="en-US" altLang="nl-NL" kern="1200" dirty="0" err="1">
                <a:solidFill>
                  <a:schemeClr val="tx1">
                    <a:lumMod val="75000"/>
                    <a:lumOff val="25000"/>
                  </a:schemeClr>
                </a:solidFill>
                <a:latin typeface="+mn-lt"/>
                <a:ea typeface="+mn-ea"/>
                <a:cs typeface="+mn-cs"/>
              </a:rPr>
              <a:t>tijd</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tijd</a:t>
            </a:r>
            <a:r>
              <a:rPr lang="en-US" altLang="nl-NL" kern="1200" dirty="0">
                <a:solidFill>
                  <a:schemeClr val="tx1">
                    <a:lumMod val="75000"/>
                    <a:lumOff val="25000"/>
                  </a:schemeClr>
                </a:solidFill>
                <a:latin typeface="+mn-lt"/>
                <a:ea typeface="+mn-ea"/>
                <a:cs typeface="+mn-cs"/>
              </a:rPr>
              <a:t> die </a:t>
            </a:r>
            <a:r>
              <a:rPr lang="en-US" altLang="nl-NL" kern="1200" dirty="0" err="1">
                <a:solidFill>
                  <a:schemeClr val="tx1">
                    <a:lumMod val="75000"/>
                    <a:lumOff val="25000"/>
                  </a:schemeClr>
                </a:solidFill>
                <a:latin typeface="+mn-lt"/>
                <a:ea typeface="+mn-ea"/>
                <a:cs typeface="+mn-cs"/>
              </a:rPr>
              <a:t>kinderen</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en</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jongeren</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zelf</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kunnen</a:t>
            </a:r>
            <a:r>
              <a:rPr lang="en-US" altLang="nl-NL" kern="1200" dirty="0">
                <a:solidFill>
                  <a:schemeClr val="tx1">
                    <a:lumMod val="75000"/>
                    <a:lumOff val="25000"/>
                  </a:schemeClr>
                </a:solidFill>
                <a:latin typeface="+mn-lt"/>
                <a:ea typeface="+mn-ea"/>
                <a:cs typeface="+mn-cs"/>
              </a:rPr>
              <a:t> </a:t>
            </a:r>
            <a:r>
              <a:rPr lang="en-US" altLang="nl-NL" kern="1200" dirty="0" err="1">
                <a:solidFill>
                  <a:schemeClr val="tx1">
                    <a:lumMod val="75000"/>
                    <a:lumOff val="25000"/>
                  </a:schemeClr>
                </a:solidFill>
                <a:latin typeface="+mn-lt"/>
                <a:ea typeface="+mn-ea"/>
                <a:cs typeface="+mn-cs"/>
              </a:rPr>
              <a:t>bestemmen</a:t>
            </a:r>
            <a:endParaRPr lang="en-US" altLang="nl-NL" kern="120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279569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ekstvak 2">
            <a:extLst>
              <a:ext uri="{FF2B5EF4-FFF2-40B4-BE49-F238E27FC236}">
                <a16:creationId xmlns:a16="http://schemas.microsoft.com/office/drawing/2014/main" id="{E1D09DA5-8AFF-3F48-A639-065A077F0C30}"/>
              </a:ext>
            </a:extLst>
          </p:cNvPr>
          <p:cNvSpPr txBox="1">
            <a:spLocks noChangeArrowheads="1"/>
          </p:cNvSpPr>
          <p:nvPr/>
        </p:nvSpPr>
        <p:spPr bwMode="auto">
          <a:xfrm>
            <a:off x="922021" y="1005239"/>
            <a:ext cx="3787457" cy="4938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lnSpc>
                <a:spcPct val="90000"/>
              </a:lnSpc>
              <a:spcBef>
                <a:spcPct val="0"/>
              </a:spcBef>
              <a:spcAft>
                <a:spcPts val="600"/>
              </a:spcAft>
              <a:buNone/>
            </a:pPr>
            <a:endParaRPr lang="en-US" altLang="nl-NL" sz="4800" b="1" kern="1200" spc="-50" baseline="0" dirty="0">
              <a:solidFill>
                <a:schemeClr val="tx1">
                  <a:lumMod val="75000"/>
                  <a:lumOff val="25000"/>
                </a:schemeClr>
              </a:solidFill>
              <a:latin typeface="+mj-lt"/>
              <a:ea typeface="+mj-ea"/>
              <a:cs typeface="+mj-cs"/>
            </a:endParaRPr>
          </a:p>
        </p:txBody>
      </p:sp>
      <p:cxnSp>
        <p:nvCxnSpPr>
          <p:cNvPr id="79" name="Straight Connector 78">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0721" name="Tijdelijke aanduiding voor inhoud 1">
            <a:extLst>
              <a:ext uri="{FF2B5EF4-FFF2-40B4-BE49-F238E27FC236}">
                <a16:creationId xmlns:a16="http://schemas.microsoft.com/office/drawing/2014/main" id="{EA6552EC-B5A8-4D45-B941-1F657B8EDD26}"/>
              </a:ext>
            </a:extLst>
          </p:cNvPr>
          <p:cNvSpPr>
            <a:spLocks noGrp="1"/>
          </p:cNvSpPr>
          <p:nvPr>
            <p:ph idx="1"/>
          </p:nvPr>
        </p:nvSpPr>
        <p:spPr>
          <a:xfrm>
            <a:off x="5315700" y="1292772"/>
            <a:ext cx="6288989" cy="5108028"/>
          </a:xfrm>
        </p:spPr>
        <p:txBody>
          <a:bodyPr vert="horz" lIns="0" tIns="45720" rIns="0" bIns="45720" rtlCol="0" anchor="ctr">
            <a:normAutofit/>
          </a:bodyPr>
          <a:lstStyle/>
          <a:p>
            <a:pPr algn="just">
              <a:lnSpc>
                <a:spcPct val="100000"/>
              </a:lnSpc>
            </a:pPr>
            <a:r>
              <a:rPr lang="en-US" altLang="nl-NL" sz="2000" i="1" kern="1200" dirty="0">
                <a:solidFill>
                  <a:schemeClr val="tx1">
                    <a:lumMod val="75000"/>
                    <a:lumOff val="25000"/>
                  </a:schemeClr>
                </a:solidFill>
                <a:latin typeface="+mn-lt"/>
                <a:ea typeface="+mn-ea"/>
                <a:cs typeface="+mn-cs"/>
              </a:rPr>
              <a:t>“</a:t>
            </a:r>
            <a:r>
              <a:rPr lang="en-US" altLang="nl-NL" sz="2000" i="1" kern="1200" dirty="0" err="1">
                <a:solidFill>
                  <a:schemeClr val="tx1">
                    <a:lumMod val="75000"/>
                    <a:lumOff val="25000"/>
                  </a:schemeClr>
                </a:solidFill>
                <a:latin typeface="+mn-lt"/>
                <a:ea typeface="+mn-ea"/>
                <a:cs typeface="+mn-cs"/>
              </a:rPr>
              <a:t>Pedagogische</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plekken</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zijn</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plekken</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waar</a:t>
            </a:r>
            <a:r>
              <a:rPr lang="en-US" altLang="nl-NL" sz="2000" i="1" kern="1200" dirty="0">
                <a:solidFill>
                  <a:schemeClr val="tx1">
                    <a:lumMod val="75000"/>
                    <a:lumOff val="25000"/>
                  </a:schemeClr>
                </a:solidFill>
                <a:latin typeface="+mn-lt"/>
                <a:ea typeface="+mn-ea"/>
                <a:cs typeface="+mn-cs"/>
              </a:rPr>
              <a:t> de </a:t>
            </a:r>
            <a:r>
              <a:rPr lang="en-US" altLang="nl-NL" sz="2000" i="1" kern="1200" dirty="0" err="1">
                <a:solidFill>
                  <a:schemeClr val="tx1">
                    <a:lumMod val="75000"/>
                    <a:lumOff val="25000"/>
                  </a:schemeClr>
                </a:solidFill>
                <a:latin typeface="+mn-lt"/>
                <a:ea typeface="+mn-ea"/>
                <a:cs typeface="+mn-cs"/>
              </a:rPr>
              <a:t>tijd</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onbestemd</a:t>
            </a:r>
            <a:r>
              <a:rPr lang="en-US" altLang="nl-NL" sz="2000" i="1" kern="1200" dirty="0">
                <a:solidFill>
                  <a:schemeClr val="tx1">
                    <a:lumMod val="75000"/>
                    <a:lumOff val="25000"/>
                  </a:schemeClr>
                </a:solidFill>
                <a:latin typeface="+mn-lt"/>
                <a:ea typeface="+mn-ea"/>
                <a:cs typeface="+mn-cs"/>
              </a:rPr>
              <a:t> is, </a:t>
            </a:r>
            <a:r>
              <a:rPr lang="en-US" altLang="nl-NL" sz="2000" i="1" kern="1200" dirty="0" err="1">
                <a:solidFill>
                  <a:schemeClr val="tx1">
                    <a:lumMod val="75000"/>
                    <a:lumOff val="25000"/>
                  </a:schemeClr>
                </a:solidFill>
                <a:latin typeface="+mn-lt"/>
                <a:ea typeface="+mn-ea"/>
                <a:cs typeface="+mn-cs"/>
              </a:rPr>
              <a:t>waar</a:t>
            </a:r>
            <a:r>
              <a:rPr lang="en-US" altLang="nl-NL" sz="2000" i="1" kern="1200" dirty="0">
                <a:solidFill>
                  <a:schemeClr val="tx1">
                    <a:lumMod val="75000"/>
                    <a:lumOff val="25000"/>
                  </a:schemeClr>
                </a:solidFill>
                <a:latin typeface="+mn-lt"/>
                <a:ea typeface="+mn-ea"/>
                <a:cs typeface="+mn-cs"/>
              </a:rPr>
              <a:t> de </a:t>
            </a:r>
            <a:r>
              <a:rPr lang="en-US" altLang="nl-NL" sz="2000" i="1" kern="1200" dirty="0" err="1">
                <a:solidFill>
                  <a:schemeClr val="tx1">
                    <a:lumMod val="75000"/>
                    <a:lumOff val="25000"/>
                  </a:schemeClr>
                </a:solidFill>
                <a:latin typeface="+mn-lt"/>
                <a:ea typeface="+mn-ea"/>
                <a:cs typeface="+mn-cs"/>
              </a:rPr>
              <a:t>woorden</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nog</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niet</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dienen</a:t>
            </a:r>
            <a:r>
              <a:rPr lang="en-US" altLang="nl-NL" sz="2000" i="1" kern="1200" dirty="0">
                <a:solidFill>
                  <a:schemeClr val="tx1">
                    <a:lumMod val="75000"/>
                    <a:lumOff val="25000"/>
                  </a:schemeClr>
                </a:solidFill>
                <a:latin typeface="+mn-lt"/>
                <a:ea typeface="+mn-ea"/>
                <a:cs typeface="+mn-cs"/>
              </a:rPr>
              <a:t> om </a:t>
            </a:r>
            <a:r>
              <a:rPr lang="en-US" altLang="nl-NL" sz="2000" i="1" kern="1200" dirty="0" err="1">
                <a:solidFill>
                  <a:schemeClr val="tx1">
                    <a:lumMod val="75000"/>
                    <a:lumOff val="25000"/>
                  </a:schemeClr>
                </a:solidFill>
                <a:latin typeface="+mn-lt"/>
                <a:ea typeface="+mn-ea"/>
                <a:cs typeface="+mn-cs"/>
              </a:rPr>
              <a:t>iemand</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te</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kunnen</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diagnosticeren</a:t>
            </a:r>
            <a:r>
              <a:rPr lang="en-US" altLang="nl-NL" sz="2000" i="1" kern="1200" dirty="0">
                <a:solidFill>
                  <a:schemeClr val="tx1">
                    <a:lumMod val="75000"/>
                    <a:lumOff val="25000"/>
                  </a:schemeClr>
                </a:solidFill>
                <a:latin typeface="+mn-lt"/>
                <a:ea typeface="+mn-ea"/>
                <a:cs typeface="+mn-cs"/>
              </a:rPr>
              <a:t>, maar om </a:t>
            </a:r>
            <a:r>
              <a:rPr lang="en-US" altLang="nl-NL" sz="2000" i="1" kern="1200" dirty="0" err="1">
                <a:solidFill>
                  <a:schemeClr val="tx1">
                    <a:lumMod val="75000"/>
                    <a:lumOff val="25000"/>
                  </a:schemeClr>
                </a:solidFill>
                <a:latin typeface="+mn-lt"/>
                <a:ea typeface="+mn-ea"/>
                <a:cs typeface="+mn-cs"/>
              </a:rPr>
              <a:t>te</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spreken</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waar</a:t>
            </a:r>
            <a:r>
              <a:rPr lang="en-US" altLang="nl-NL" sz="2000" i="1" kern="1200" dirty="0">
                <a:solidFill>
                  <a:schemeClr val="tx1">
                    <a:lumMod val="75000"/>
                    <a:lumOff val="25000"/>
                  </a:schemeClr>
                </a:solidFill>
                <a:latin typeface="+mn-lt"/>
                <a:ea typeface="+mn-ea"/>
                <a:cs typeface="+mn-cs"/>
              </a:rPr>
              <a:t> wat men </a:t>
            </a:r>
            <a:r>
              <a:rPr lang="en-US" altLang="nl-NL" sz="2000" i="1" kern="1200" dirty="0" err="1">
                <a:solidFill>
                  <a:schemeClr val="tx1">
                    <a:lumMod val="75000"/>
                    <a:lumOff val="25000"/>
                  </a:schemeClr>
                </a:solidFill>
                <a:latin typeface="+mn-lt"/>
                <a:ea typeface="+mn-ea"/>
                <a:cs typeface="+mn-cs"/>
              </a:rPr>
              <a:t>doet</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nog</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niet</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wordt</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gezien</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als</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iets</a:t>
            </a:r>
            <a:r>
              <a:rPr lang="en-US" altLang="nl-NL" sz="2000" i="1" kern="1200" dirty="0">
                <a:solidFill>
                  <a:schemeClr val="tx1">
                    <a:lumMod val="75000"/>
                    <a:lumOff val="25000"/>
                  </a:schemeClr>
                </a:solidFill>
                <a:latin typeface="+mn-lt"/>
                <a:ea typeface="+mn-ea"/>
                <a:cs typeface="+mn-cs"/>
              </a:rPr>
              <a:t> wat past </a:t>
            </a:r>
            <a:r>
              <a:rPr lang="en-US" altLang="nl-NL" sz="2000" i="1" kern="1200" dirty="0" err="1">
                <a:solidFill>
                  <a:schemeClr val="tx1">
                    <a:lumMod val="75000"/>
                    <a:lumOff val="25000"/>
                  </a:schemeClr>
                </a:solidFill>
                <a:latin typeface="+mn-lt"/>
                <a:ea typeface="+mn-ea"/>
                <a:cs typeface="+mn-cs"/>
              </a:rPr>
              <a:t>bij</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een</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leeftijd</a:t>
            </a:r>
            <a:r>
              <a:rPr lang="en-US" altLang="nl-NL" sz="2000" i="1" kern="1200" dirty="0">
                <a:solidFill>
                  <a:schemeClr val="tx1">
                    <a:lumMod val="75000"/>
                    <a:lumOff val="25000"/>
                  </a:schemeClr>
                </a:solidFill>
                <a:latin typeface="+mn-lt"/>
                <a:ea typeface="+mn-ea"/>
                <a:cs typeface="+mn-cs"/>
              </a:rPr>
              <a:t> of </a:t>
            </a:r>
            <a:r>
              <a:rPr lang="en-US" altLang="nl-NL" sz="2000" i="1" kern="1200" dirty="0" err="1">
                <a:solidFill>
                  <a:schemeClr val="tx1">
                    <a:lumMod val="75000"/>
                    <a:lumOff val="25000"/>
                  </a:schemeClr>
                </a:solidFill>
                <a:latin typeface="+mn-lt"/>
                <a:ea typeface="+mn-ea"/>
                <a:cs typeface="+mn-cs"/>
              </a:rPr>
              <a:t>een</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achtergrond</a:t>
            </a:r>
            <a:r>
              <a:rPr lang="en-US" altLang="nl-NL" sz="2000" i="1" kern="1200" dirty="0">
                <a:solidFill>
                  <a:schemeClr val="tx1">
                    <a:lumMod val="75000"/>
                    <a:lumOff val="25000"/>
                  </a:schemeClr>
                </a:solidFill>
                <a:latin typeface="+mn-lt"/>
                <a:ea typeface="+mn-ea"/>
                <a:cs typeface="+mn-cs"/>
              </a:rPr>
              <a:t> of context, maar </a:t>
            </a:r>
            <a:r>
              <a:rPr lang="en-US" altLang="nl-NL" sz="2000" i="1" kern="1200" dirty="0" err="1">
                <a:solidFill>
                  <a:schemeClr val="tx1">
                    <a:lumMod val="75000"/>
                    <a:lumOff val="25000"/>
                  </a:schemeClr>
                </a:solidFill>
                <a:latin typeface="+mn-lt"/>
                <a:ea typeface="+mn-ea"/>
                <a:cs typeface="+mn-cs"/>
              </a:rPr>
              <a:t>als</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een</a:t>
            </a:r>
            <a:r>
              <a:rPr lang="en-US" altLang="nl-NL" sz="2000" i="1" kern="1200" dirty="0">
                <a:solidFill>
                  <a:schemeClr val="tx1">
                    <a:lumMod val="75000"/>
                    <a:lumOff val="25000"/>
                  </a:schemeClr>
                </a:solidFill>
                <a:latin typeface="+mn-lt"/>
                <a:ea typeface="+mn-ea"/>
                <a:cs typeface="+mn-cs"/>
              </a:rPr>
              <a:t> </a:t>
            </a:r>
            <a:r>
              <a:rPr lang="en-US" altLang="nl-NL" sz="2000" i="1" kern="1200" dirty="0" err="1">
                <a:solidFill>
                  <a:schemeClr val="tx1">
                    <a:lumMod val="75000"/>
                    <a:lumOff val="25000"/>
                  </a:schemeClr>
                </a:solidFill>
                <a:latin typeface="+mn-lt"/>
                <a:ea typeface="+mn-ea"/>
                <a:cs typeface="+mn-cs"/>
              </a:rPr>
              <a:t>manier</a:t>
            </a:r>
            <a:r>
              <a:rPr lang="en-US" altLang="nl-NL" sz="2000" i="1" kern="1200" dirty="0">
                <a:solidFill>
                  <a:schemeClr val="tx1">
                    <a:lumMod val="75000"/>
                    <a:lumOff val="25000"/>
                  </a:schemeClr>
                </a:solidFill>
                <a:latin typeface="+mn-lt"/>
                <a:ea typeface="+mn-ea"/>
                <a:cs typeface="+mn-cs"/>
              </a:rPr>
              <a:t> van </a:t>
            </a:r>
            <a:r>
              <a:rPr lang="en-US" altLang="nl-NL" sz="2000" i="1" kern="1200" dirty="0" err="1">
                <a:solidFill>
                  <a:schemeClr val="tx1">
                    <a:lumMod val="75000"/>
                    <a:lumOff val="25000"/>
                  </a:schemeClr>
                </a:solidFill>
                <a:latin typeface="+mn-lt"/>
                <a:ea typeface="+mn-ea"/>
                <a:cs typeface="+mn-cs"/>
              </a:rPr>
              <a:t>opgaan</a:t>
            </a:r>
            <a:r>
              <a:rPr lang="en-US" altLang="nl-NL" sz="2000" i="1" kern="1200" dirty="0">
                <a:solidFill>
                  <a:schemeClr val="tx1">
                    <a:lumMod val="75000"/>
                    <a:lumOff val="25000"/>
                  </a:schemeClr>
                </a:solidFill>
                <a:latin typeface="+mn-lt"/>
                <a:ea typeface="+mn-ea"/>
                <a:cs typeface="+mn-cs"/>
              </a:rPr>
              <a:t> in </a:t>
            </a:r>
            <a:r>
              <a:rPr lang="en-US" altLang="nl-NL" sz="2000" i="1" kern="1200" dirty="0" err="1">
                <a:solidFill>
                  <a:schemeClr val="tx1">
                    <a:lumMod val="75000"/>
                    <a:lumOff val="25000"/>
                  </a:schemeClr>
                </a:solidFill>
                <a:latin typeface="+mn-lt"/>
                <a:ea typeface="+mn-ea"/>
                <a:cs typeface="+mn-cs"/>
              </a:rPr>
              <a:t>iets</a:t>
            </a:r>
            <a:r>
              <a:rPr lang="en-US" altLang="nl-NL" sz="2000" i="1" kern="1200" dirty="0">
                <a:solidFill>
                  <a:schemeClr val="tx1">
                    <a:lumMod val="75000"/>
                    <a:lumOff val="25000"/>
                  </a:schemeClr>
                </a:solidFill>
                <a:latin typeface="+mn-lt"/>
                <a:ea typeface="+mn-ea"/>
                <a:cs typeface="+mn-cs"/>
              </a:rPr>
              <a:t>.”</a:t>
            </a:r>
          </a:p>
          <a:p>
            <a:pPr>
              <a:lnSpc>
                <a:spcPct val="100000"/>
              </a:lnSpc>
            </a:pPr>
            <a:r>
              <a:rPr lang="en-US" altLang="nl-NL" sz="2000" kern="1200" dirty="0">
                <a:solidFill>
                  <a:schemeClr val="tx1">
                    <a:lumMod val="75000"/>
                    <a:lumOff val="25000"/>
                  </a:schemeClr>
                </a:solidFill>
                <a:latin typeface="+mn-lt"/>
                <a:ea typeface="+mn-ea"/>
                <a:cs typeface="+mn-cs"/>
              </a:rPr>
              <a:t>Jan </a:t>
            </a:r>
            <a:r>
              <a:rPr lang="en-US" altLang="nl-NL" sz="2000" kern="1200" dirty="0" err="1">
                <a:solidFill>
                  <a:schemeClr val="tx1">
                    <a:lumMod val="75000"/>
                    <a:lumOff val="25000"/>
                  </a:schemeClr>
                </a:solidFill>
                <a:latin typeface="+mn-lt"/>
                <a:ea typeface="+mn-ea"/>
                <a:cs typeface="+mn-cs"/>
              </a:rPr>
              <a:t>Masschelein</a:t>
            </a:r>
            <a:r>
              <a:rPr lang="en-US" altLang="nl-NL" sz="2000" i="1" kern="1200" dirty="0">
                <a:solidFill>
                  <a:schemeClr val="tx1">
                    <a:lumMod val="75000"/>
                    <a:lumOff val="25000"/>
                  </a:schemeClr>
                </a:solidFill>
                <a:latin typeface="+mn-lt"/>
                <a:ea typeface="+mn-ea"/>
                <a:cs typeface="+mn-cs"/>
              </a:rPr>
              <a:t> </a:t>
            </a:r>
          </a:p>
          <a:p>
            <a:pPr>
              <a:lnSpc>
                <a:spcPct val="100000"/>
              </a:lnSpc>
            </a:pPr>
            <a:endParaRPr lang="nl-BE" i="1" dirty="0">
              <a:latin typeface="+mn-lt"/>
            </a:endParaRPr>
          </a:p>
          <a:p>
            <a:pPr>
              <a:lnSpc>
                <a:spcPct val="100000"/>
              </a:lnSpc>
            </a:pPr>
            <a:r>
              <a:rPr lang="nl-BE" i="1" dirty="0">
                <a:latin typeface="+mn-lt"/>
              </a:rPr>
              <a:t>“Ik heb vanaf mijn elfde mijn gitaar gekregen en de begeleider daar, dat was eigenlijk mijn aandachtsopvoeder die speelde ook gitaar en die gaf mij eigenlijk wat ja die heeft mij bijna alles geleerd dat ik nu kan.”</a:t>
            </a:r>
          </a:p>
          <a:p>
            <a:pPr>
              <a:lnSpc>
                <a:spcPct val="100000"/>
              </a:lnSpc>
            </a:pPr>
            <a:r>
              <a:rPr lang="nl-BE" i="1" dirty="0">
                <a:latin typeface="+mn-lt"/>
              </a:rPr>
              <a:t>(Door de mazen van het net, Cachet) </a:t>
            </a:r>
            <a:endParaRPr lang="nl-BE" dirty="0">
              <a:latin typeface="+mn-lt"/>
            </a:endParaRPr>
          </a:p>
          <a:p>
            <a:pPr>
              <a:lnSpc>
                <a:spcPct val="100000"/>
              </a:lnSpc>
            </a:pPr>
            <a:endParaRPr lang="en-US" altLang="nl-NL" i="1" dirty="0">
              <a:latin typeface="+mn-lt"/>
            </a:endParaRPr>
          </a:p>
          <a:p>
            <a:pPr>
              <a:lnSpc>
                <a:spcPct val="100000"/>
              </a:lnSpc>
            </a:pPr>
            <a:endParaRPr lang="en-US" altLang="nl-NL" sz="2000" i="1" kern="120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183754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F65833D4-01FE-BC4B-B97E-57D66B6B412B}"/>
              </a:ext>
            </a:extLst>
          </p:cNvPr>
          <p:cNvSpPr>
            <a:spLocks noGrp="1"/>
          </p:cNvSpPr>
          <p:nvPr>
            <p:ph type="title"/>
          </p:nvPr>
        </p:nvSpPr>
        <p:spPr>
          <a:xfrm>
            <a:off x="1921995" y="966951"/>
            <a:ext cx="3720353" cy="5189199"/>
          </a:xfrm>
          <a:ln w="25400" cap="sq">
            <a:noFill/>
            <a:miter lim="800000"/>
          </a:ln>
        </p:spPr>
        <p:txBody>
          <a:bodyPr vert="horz" lIns="91440" tIns="45720" rIns="91440" bIns="45720" rtlCol="0" anchor="ctr">
            <a:normAutofit fontScale="90000"/>
          </a:bodyPr>
          <a:lstStyle/>
          <a:p>
            <a:pPr algn="ctr"/>
            <a:r>
              <a:rPr lang="nl-BE" i="1" dirty="0"/>
              <a:t>“</a:t>
            </a:r>
            <a:r>
              <a:rPr lang="nl-BE" sz="2200" i="1" dirty="0">
                <a:latin typeface="+mn-lt"/>
              </a:rPr>
              <a:t>Allé ik wou zo naar de basic fit gaan, maar ik mocht toen niet, ik moest naar de gyms. Dat is dezelfde prijs. Er waren heel wat voorwaarden aan. Je moest zo een papiertje invullen met naam, achternaam, GSM-nummer, adres, plaats, alles tot daar aan toe van de persoon waarmee je afspreekt en dat kon ook geweigerd worden</a:t>
            </a:r>
            <a:br>
              <a:rPr lang="nl-BE" sz="2200" i="1" dirty="0">
                <a:latin typeface="+mn-lt"/>
              </a:rPr>
            </a:br>
            <a:br>
              <a:rPr lang="nl-BE" sz="2200" i="1" dirty="0">
                <a:latin typeface="+mn-lt"/>
              </a:rPr>
            </a:br>
            <a:r>
              <a:rPr lang="nl-BE" sz="2200" i="1" dirty="0">
                <a:latin typeface="+mn-lt"/>
              </a:rPr>
              <a:t>(Door de mazen van het net, Cachet).” </a:t>
            </a:r>
            <a:br>
              <a:rPr lang="nl-BE" sz="3200" dirty="0"/>
            </a:br>
            <a:br>
              <a:rPr lang="nl-BE" sz="3200" dirty="0"/>
            </a:br>
            <a:endParaRPr lang="en-US" sz="3200" kern="1200" spc="-50" baseline="0" dirty="0">
              <a:solidFill>
                <a:schemeClr val="bg1"/>
              </a:solidFill>
              <a:latin typeface="+mj-lt"/>
              <a:ea typeface="+mj-ea"/>
              <a:cs typeface="+mj-cs"/>
            </a:endParaRPr>
          </a:p>
        </p:txBody>
      </p:sp>
      <p:sp>
        <p:nvSpPr>
          <p:cNvPr id="8" name="Tijdelijke aanduiding voor tekst 7">
            <a:extLst>
              <a:ext uri="{FF2B5EF4-FFF2-40B4-BE49-F238E27FC236}">
                <a16:creationId xmlns:a16="http://schemas.microsoft.com/office/drawing/2014/main" id="{F3A4D07C-0986-D542-993D-0B6617EDA2B6}"/>
              </a:ext>
            </a:extLst>
          </p:cNvPr>
          <p:cNvSpPr>
            <a:spLocks noGrp="1"/>
          </p:cNvSpPr>
          <p:nvPr>
            <p:ph type="body" sz="half" idx="2"/>
          </p:nvPr>
        </p:nvSpPr>
        <p:spPr>
          <a:xfrm>
            <a:off x="6570206" y="1111753"/>
            <a:ext cx="5057396" cy="4628275"/>
          </a:xfrm>
        </p:spPr>
        <p:txBody>
          <a:bodyPr vert="horz" lIns="0" tIns="45720" rIns="0" bIns="45720" rtlCol="0" anchor="ctr">
            <a:normAutofit/>
          </a:bodyPr>
          <a:lstStyle/>
          <a:p>
            <a:pPr>
              <a:lnSpc>
                <a:spcPct val="100000"/>
              </a:lnSpc>
            </a:pPr>
            <a:r>
              <a:rPr lang="en-US" sz="1800" kern="1200" dirty="0">
                <a:solidFill>
                  <a:schemeClr val="tx1">
                    <a:lumMod val="85000"/>
                    <a:lumOff val="15000"/>
                  </a:schemeClr>
                </a:solidFill>
                <a:latin typeface="+mn-lt"/>
                <a:ea typeface="+mn-ea"/>
                <a:cs typeface="+mn-cs"/>
              </a:rPr>
              <a:t>“Het is </a:t>
            </a:r>
            <a:r>
              <a:rPr lang="en-US" sz="1800" kern="1200" dirty="0" err="1">
                <a:solidFill>
                  <a:schemeClr val="tx1">
                    <a:lumMod val="85000"/>
                    <a:lumOff val="15000"/>
                  </a:schemeClr>
                </a:solidFill>
                <a:latin typeface="+mn-lt"/>
                <a:ea typeface="+mn-ea"/>
                <a:cs typeface="+mn-cs"/>
              </a:rPr>
              <a:t>opvoeding</a:t>
            </a:r>
            <a:r>
              <a:rPr lang="en-US" sz="1800" kern="1200" dirty="0">
                <a:solidFill>
                  <a:schemeClr val="tx1">
                    <a:lumMod val="85000"/>
                    <a:lumOff val="15000"/>
                  </a:schemeClr>
                </a:solidFill>
                <a:latin typeface="+mn-lt"/>
                <a:ea typeface="+mn-ea"/>
                <a:cs typeface="+mn-cs"/>
              </a:rPr>
              <a:t> die </a:t>
            </a:r>
            <a:r>
              <a:rPr lang="en-US" sz="1800" kern="1200" dirty="0" err="1">
                <a:solidFill>
                  <a:schemeClr val="tx1">
                    <a:lumMod val="85000"/>
                    <a:lumOff val="15000"/>
                  </a:schemeClr>
                </a:solidFill>
                <a:latin typeface="+mn-lt"/>
                <a:ea typeface="+mn-ea"/>
                <a:cs typeface="+mn-cs"/>
              </a:rPr>
              <a:t>tijd</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ruimte</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geeft</a:t>
            </a:r>
            <a:r>
              <a:rPr lang="en-US" sz="1800" kern="1200" dirty="0">
                <a:solidFill>
                  <a:schemeClr val="tx1">
                    <a:lumMod val="85000"/>
                    <a:lumOff val="15000"/>
                  </a:schemeClr>
                </a:solidFill>
                <a:latin typeface="+mn-lt"/>
                <a:ea typeface="+mn-ea"/>
                <a:cs typeface="+mn-cs"/>
              </a:rPr>
              <a:t> om de </a:t>
            </a:r>
            <a:r>
              <a:rPr lang="en-US" sz="1800" kern="1200" dirty="0" err="1">
                <a:solidFill>
                  <a:schemeClr val="tx1">
                    <a:lumMod val="85000"/>
                    <a:lumOff val="15000"/>
                  </a:schemeClr>
                </a:solidFill>
                <a:latin typeface="+mn-lt"/>
                <a:ea typeface="+mn-ea"/>
                <a:cs typeface="+mn-cs"/>
              </a:rPr>
              <a:t>wereld</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onze</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verlangens</a:t>
            </a:r>
            <a:r>
              <a:rPr lang="en-US" sz="1800" kern="1200" dirty="0">
                <a:solidFill>
                  <a:schemeClr val="tx1">
                    <a:lumMod val="85000"/>
                    <a:lumOff val="15000"/>
                  </a:schemeClr>
                </a:solidFill>
                <a:latin typeface="+mn-lt"/>
                <a:ea typeface="+mn-ea"/>
                <a:cs typeface="+mn-cs"/>
              </a:rPr>
              <a:t> ten </a:t>
            </a:r>
            <a:r>
              <a:rPr lang="en-US" sz="1800" kern="1200" dirty="0" err="1">
                <a:solidFill>
                  <a:schemeClr val="tx1">
                    <a:lumMod val="85000"/>
                    <a:lumOff val="15000"/>
                  </a:schemeClr>
                </a:solidFill>
                <a:latin typeface="+mn-lt"/>
                <a:ea typeface="+mn-ea"/>
                <a:cs typeface="+mn-cs"/>
              </a:rPr>
              <a:t>aanzien</a:t>
            </a:r>
            <a:r>
              <a:rPr lang="en-US" sz="1800" kern="1200" dirty="0">
                <a:solidFill>
                  <a:schemeClr val="tx1">
                    <a:lumMod val="85000"/>
                    <a:lumOff val="15000"/>
                  </a:schemeClr>
                </a:solidFill>
                <a:latin typeface="+mn-lt"/>
                <a:ea typeface="+mn-ea"/>
                <a:cs typeface="+mn-cs"/>
              </a:rPr>
              <a:t> van de </a:t>
            </a:r>
            <a:r>
              <a:rPr lang="en-US" sz="1800" kern="1200" dirty="0" err="1">
                <a:solidFill>
                  <a:schemeClr val="tx1">
                    <a:lumMod val="85000"/>
                    <a:lumOff val="15000"/>
                  </a:schemeClr>
                </a:solidFill>
                <a:latin typeface="+mn-lt"/>
                <a:ea typeface="+mn-ea"/>
                <a:cs typeface="+mn-cs"/>
              </a:rPr>
              <a:t>wereld</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te</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ontmoeten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te</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werken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aan</a:t>
            </a:r>
            <a:r>
              <a:rPr lang="en-US" sz="1800" kern="1200" dirty="0">
                <a:solidFill>
                  <a:schemeClr val="tx1">
                    <a:lumMod val="85000"/>
                    <a:lumOff val="15000"/>
                  </a:schemeClr>
                </a:solidFill>
                <a:latin typeface="+mn-lt"/>
                <a:ea typeface="+mn-ea"/>
                <a:cs typeface="+mn-cs"/>
              </a:rPr>
              <a:t> de </a:t>
            </a:r>
            <a:r>
              <a:rPr lang="en-US" sz="1800" kern="1200" dirty="0" err="1">
                <a:solidFill>
                  <a:schemeClr val="tx1">
                    <a:lumMod val="85000"/>
                    <a:lumOff val="15000"/>
                  </a:schemeClr>
                </a:solidFill>
                <a:latin typeface="+mn-lt"/>
                <a:ea typeface="+mn-ea"/>
                <a:cs typeface="+mn-cs"/>
              </a:rPr>
              <a:t>vraag</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welke</a:t>
            </a:r>
            <a:r>
              <a:rPr lang="en-US" sz="1800" kern="1200" dirty="0">
                <a:solidFill>
                  <a:schemeClr val="tx1">
                    <a:lumMod val="85000"/>
                    <a:lumOff val="15000"/>
                  </a:schemeClr>
                </a:solidFill>
                <a:latin typeface="+mn-lt"/>
                <a:ea typeface="+mn-ea"/>
                <a:cs typeface="+mn-cs"/>
              </a:rPr>
              <a:t> van die </a:t>
            </a:r>
            <a:r>
              <a:rPr lang="en-US" sz="1800" kern="1200" dirty="0" err="1">
                <a:solidFill>
                  <a:schemeClr val="tx1">
                    <a:lumMod val="85000"/>
                    <a:lumOff val="15000"/>
                  </a:schemeClr>
                </a:solidFill>
                <a:latin typeface="+mn-lt"/>
                <a:ea typeface="+mn-ea"/>
                <a:cs typeface="+mn-cs"/>
              </a:rPr>
              <a:t>verlangens</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gaan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helpen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bij</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goed</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leven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goed</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samenleven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welke</a:t>
            </a:r>
            <a:r>
              <a:rPr lang="en-US" sz="1800" kern="1200" dirty="0">
                <a:solidFill>
                  <a:schemeClr val="tx1">
                    <a:lumMod val="85000"/>
                    <a:lumOff val="15000"/>
                  </a:schemeClr>
                </a:solidFill>
                <a:latin typeface="+mn-lt"/>
                <a:ea typeface="+mn-ea"/>
                <a:cs typeface="+mn-cs"/>
              </a:rPr>
              <a:t> van die </a:t>
            </a:r>
            <a:r>
              <a:rPr lang="en-US" sz="1800" kern="1200" dirty="0" err="1">
                <a:solidFill>
                  <a:schemeClr val="tx1">
                    <a:lumMod val="85000"/>
                    <a:lumOff val="15000"/>
                  </a:schemeClr>
                </a:solidFill>
                <a:latin typeface="+mn-lt"/>
                <a:ea typeface="+mn-ea"/>
                <a:cs typeface="+mn-cs"/>
              </a:rPr>
              <a:t>verlangens</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daarbij</a:t>
            </a:r>
            <a:r>
              <a:rPr lang="en-US" sz="1800" kern="1200" dirty="0">
                <a:solidFill>
                  <a:schemeClr val="tx1">
                    <a:lumMod val="85000"/>
                    <a:lumOff val="15000"/>
                  </a:schemeClr>
                </a:solidFill>
                <a:latin typeface="+mn-lt"/>
                <a:ea typeface="+mn-ea"/>
                <a:cs typeface="+mn-cs"/>
              </a:rPr>
              <a:t> in de </a:t>
            </a:r>
            <a:r>
              <a:rPr lang="en-US" sz="1800" kern="1200" dirty="0" err="1">
                <a:solidFill>
                  <a:schemeClr val="tx1">
                    <a:lumMod val="85000"/>
                    <a:lumOff val="15000"/>
                  </a:schemeClr>
                </a:solidFill>
                <a:latin typeface="+mn-lt"/>
                <a:ea typeface="+mn-ea"/>
                <a:cs typeface="+mn-cs"/>
              </a:rPr>
              <a:t>weg</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gaan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zitten</a:t>
            </a:r>
            <a:r>
              <a:rPr lang="en-US" sz="1800" kern="1200" dirty="0">
                <a:solidFill>
                  <a:schemeClr val="tx1">
                    <a:lumMod val="85000"/>
                    <a:lumOff val="15000"/>
                  </a:schemeClr>
                </a:solidFill>
                <a:latin typeface="+mn-lt"/>
                <a:ea typeface="+mn-ea"/>
                <a:cs typeface="+mn-cs"/>
              </a:rPr>
              <a:t>. Het is </a:t>
            </a:r>
            <a:r>
              <a:rPr lang="en-US" sz="1800" kern="1200" dirty="0" err="1">
                <a:solidFill>
                  <a:schemeClr val="tx1">
                    <a:lumMod val="85000"/>
                    <a:lumOff val="15000"/>
                  </a:schemeClr>
                </a:solidFill>
                <a:latin typeface="+mn-lt"/>
                <a:ea typeface="+mn-ea"/>
                <a:cs typeface="+mn-cs"/>
              </a:rPr>
              <a:t>niet</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alleen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een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uitdaging</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voor</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jongeren</a:t>
            </a:r>
            <a:r>
              <a:rPr lang="en-US" sz="1800" kern="1200" dirty="0">
                <a:solidFill>
                  <a:schemeClr val="tx1">
                    <a:lumMod val="85000"/>
                    <a:lumOff val="15000"/>
                  </a:schemeClr>
                </a:solidFill>
                <a:latin typeface="+mn-lt"/>
                <a:ea typeface="+mn-ea"/>
                <a:cs typeface="+mn-cs"/>
              </a:rPr>
              <a:t> om het met die </a:t>
            </a:r>
            <a:r>
              <a:rPr lang="en-US" sz="1800" kern="1200" dirty="0" err="1">
                <a:solidFill>
                  <a:schemeClr val="tx1">
                    <a:lumMod val="85000"/>
                    <a:lumOff val="15000"/>
                  </a:schemeClr>
                </a:solidFill>
                <a:latin typeface="+mn-lt"/>
                <a:ea typeface="+mn-ea"/>
                <a:cs typeface="+mn-cs"/>
              </a:rPr>
              <a:t>vragen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uit</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te</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houden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daarbij</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verdienen</a:t>
            </a:r>
            <a:r>
              <a:rPr lang="en-US" sz="1800" kern="1200" dirty="0">
                <a:solidFill>
                  <a:schemeClr val="tx1">
                    <a:lumMod val="85000"/>
                    <a:lumOff val="15000"/>
                  </a:schemeClr>
                </a:solidFill>
                <a:latin typeface="+mn-lt"/>
                <a:ea typeface="+mn-ea"/>
                <a:cs typeface="+mn-cs"/>
              </a:rPr>
              <a:t> ze </a:t>
            </a:r>
            <a:r>
              <a:rPr lang="en-US" sz="1800" kern="1200" dirty="0" err="1">
                <a:solidFill>
                  <a:schemeClr val="tx1">
                    <a:lumMod val="85000"/>
                    <a:lumOff val="15000"/>
                  </a:schemeClr>
                </a:solidFill>
                <a:latin typeface="+mn-lt"/>
                <a:ea typeface="+mn-ea"/>
                <a:cs typeface="+mn-cs"/>
              </a:rPr>
              <a:t>onze</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onvoorwaardelijke</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steun</a:t>
            </a:r>
            <a:r>
              <a:rPr lang="en-US" sz="1800" kern="1200" dirty="0">
                <a:solidFill>
                  <a:schemeClr val="tx1">
                    <a:lumMod val="85000"/>
                    <a:lumOff val="15000"/>
                  </a:schemeClr>
                </a:solidFill>
                <a:latin typeface="+mn-lt"/>
                <a:ea typeface="+mn-ea"/>
                <a:cs typeface="+mn-cs"/>
              </a:rPr>
              <a:t>. Het </a:t>
            </a:r>
            <a:r>
              <a:rPr lang="en-US" sz="1800" kern="1200" dirty="0" err="1">
                <a:solidFill>
                  <a:schemeClr val="tx1">
                    <a:lumMod val="85000"/>
                    <a:lumOff val="15000"/>
                  </a:schemeClr>
                </a:solidFill>
                <a:latin typeface="+mn-lt"/>
                <a:ea typeface="+mn-ea"/>
                <a:cs typeface="+mn-cs"/>
              </a:rPr>
              <a:t>vraagt</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ook</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iets</a:t>
            </a:r>
            <a:r>
              <a:rPr lang="en-US" sz="1800" kern="1200" dirty="0">
                <a:solidFill>
                  <a:schemeClr val="tx1">
                    <a:lumMod val="85000"/>
                    <a:lumOff val="15000"/>
                  </a:schemeClr>
                </a:solidFill>
                <a:latin typeface="+mn-lt"/>
                <a:ea typeface="+mn-ea"/>
                <a:cs typeface="+mn-cs"/>
              </a:rPr>
              <a:t> van de </a:t>
            </a:r>
            <a:r>
              <a:rPr lang="en-US" sz="1800" kern="1200" dirty="0" err="1">
                <a:solidFill>
                  <a:schemeClr val="tx1">
                    <a:lumMod val="85000"/>
                    <a:lumOff val="15000"/>
                  </a:schemeClr>
                </a:solidFill>
                <a:latin typeface="+mn-lt"/>
                <a:ea typeface="+mn-ea"/>
                <a:cs typeface="+mn-cs"/>
              </a:rPr>
              <a:t>opvoeder</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naast</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tijd</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aandacht</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vooral</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geduld</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vertrouwen</a:t>
            </a:r>
            <a:r>
              <a:rPr lang="en-US" sz="1800" kern="1200" dirty="0">
                <a:solidFill>
                  <a:schemeClr val="tx1">
                    <a:lumMod val="85000"/>
                    <a:lumOff val="15000"/>
                  </a:schemeClr>
                </a:solidFill>
                <a:latin typeface="+mn-lt"/>
                <a:ea typeface="+mn-ea"/>
                <a:cs typeface="+mn-cs"/>
              </a:rPr>
              <a:t>. De </a:t>
            </a:r>
            <a:r>
              <a:rPr lang="en-US" sz="1800" kern="1200" dirty="0" err="1">
                <a:solidFill>
                  <a:schemeClr val="tx1">
                    <a:lumMod val="85000"/>
                    <a:lumOff val="15000"/>
                  </a:schemeClr>
                </a:solidFill>
                <a:latin typeface="+mn-lt"/>
                <a:ea typeface="+mn-ea"/>
                <a:cs typeface="+mn-cs"/>
              </a:rPr>
              <a:t>praktijken</a:t>
            </a:r>
            <a:r>
              <a:rPr lang="en-US" sz="1800" kern="1200" dirty="0">
                <a:solidFill>
                  <a:schemeClr val="tx1">
                    <a:lumMod val="85000"/>
                    <a:lumOff val="15000"/>
                  </a:schemeClr>
                </a:solidFill>
                <a:latin typeface="+mn-lt"/>
                <a:ea typeface="+mn-ea"/>
                <a:cs typeface="+mn-cs"/>
              </a:rPr>
              <a:t> van </a:t>
            </a:r>
            <a:r>
              <a:rPr lang="en-US" sz="1800" kern="1200" dirty="0" err="1">
                <a:solidFill>
                  <a:schemeClr val="tx1">
                    <a:lumMod val="85000"/>
                    <a:lumOff val="15000"/>
                  </a:schemeClr>
                </a:solidFill>
                <a:latin typeface="+mn-lt"/>
                <a:ea typeface="+mn-ea"/>
                <a:cs typeface="+mn-cs"/>
              </a:rPr>
              <a:t>Janusz</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Korczak</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en</a:t>
            </a:r>
            <a:r>
              <a:rPr lang="en-US" sz="1800" kern="1200" dirty="0">
                <a:solidFill>
                  <a:schemeClr val="tx1">
                    <a:lumMod val="85000"/>
                    <a:lumOff val="15000"/>
                  </a:schemeClr>
                </a:solidFill>
                <a:latin typeface="+mn-lt"/>
                <a:ea typeface="+mn-ea"/>
                <a:cs typeface="+mn-cs"/>
              </a:rPr>
              <a:t> A.S. Neill </a:t>
            </a:r>
            <a:r>
              <a:rPr lang="en-US" sz="1800" kern="1200" dirty="0" err="1">
                <a:solidFill>
                  <a:schemeClr val="tx1">
                    <a:lumMod val="85000"/>
                    <a:lumOff val="15000"/>
                  </a:schemeClr>
                </a:solidFill>
                <a:latin typeface="+mn-lt"/>
                <a:ea typeface="+mn-ea"/>
                <a:cs typeface="+mn-cs"/>
              </a:rPr>
              <a:t>blijven</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voor</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mij</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indrukwekkende</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voorbeelden</a:t>
            </a:r>
            <a:r>
              <a:rPr lang="en-US" sz="1800" kern="1200" dirty="0">
                <a:solidFill>
                  <a:schemeClr val="tx1">
                    <a:lumMod val="85000"/>
                    <a:lumOff val="15000"/>
                  </a:schemeClr>
                </a:solidFill>
                <a:latin typeface="+mn-lt"/>
                <a:ea typeface="+mn-ea"/>
                <a:cs typeface="+mn-cs"/>
              </a:rPr>
              <a:t> van wat het </a:t>
            </a:r>
            <a:r>
              <a:rPr lang="en-US" sz="1800" kern="1200" dirty="0" err="1">
                <a:solidFill>
                  <a:schemeClr val="tx1">
                    <a:lumMod val="85000"/>
                    <a:lumOff val="15000"/>
                  </a:schemeClr>
                </a:solidFill>
                <a:latin typeface="+mn-lt"/>
                <a:ea typeface="+mn-ea"/>
                <a:cs typeface="+mn-cs"/>
              </a:rPr>
              <a:t>betekent</a:t>
            </a:r>
            <a:r>
              <a:rPr lang="en-US" sz="1800" kern="1200" dirty="0">
                <a:solidFill>
                  <a:schemeClr val="tx1">
                    <a:lumMod val="85000"/>
                    <a:lumOff val="15000"/>
                  </a:schemeClr>
                </a:solidFill>
                <a:latin typeface="+mn-lt"/>
                <a:ea typeface="+mn-ea"/>
                <a:cs typeface="+mn-cs"/>
              </a:rPr>
              <a:t> om </a:t>
            </a:r>
            <a:r>
              <a:rPr lang="en-US" sz="1800" kern="1200" dirty="0" err="1">
                <a:solidFill>
                  <a:schemeClr val="tx1">
                    <a:lumMod val="85000"/>
                    <a:lumOff val="15000"/>
                  </a:schemeClr>
                </a:solidFill>
                <a:latin typeface="+mn-lt"/>
                <a:ea typeface="+mn-ea"/>
                <a:cs typeface="+mn-cs"/>
              </a:rPr>
              <a:t>opvoeding</a:t>
            </a:r>
            <a:r>
              <a:rPr lang="en-US" sz="1800" kern="1200" dirty="0">
                <a:solidFill>
                  <a:schemeClr val="tx1">
                    <a:lumMod val="85000"/>
                    <a:lumOff val="15000"/>
                  </a:schemeClr>
                </a:solidFill>
                <a:latin typeface="+mn-lt"/>
                <a:ea typeface="+mn-ea"/>
                <a:cs typeface="+mn-cs"/>
              </a:rPr>
              <a:t> op </a:t>
            </a:r>
            <a:r>
              <a:rPr lang="en-US" sz="1800" kern="1200" dirty="0" err="1">
                <a:solidFill>
                  <a:schemeClr val="tx1">
                    <a:lumMod val="85000"/>
                    <a:lumOff val="15000"/>
                  </a:schemeClr>
                </a:solidFill>
                <a:latin typeface="+mn-lt"/>
                <a:ea typeface="+mn-ea"/>
                <a:cs typeface="+mn-cs"/>
              </a:rPr>
              <a:t>deze</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manier</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vorm</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te</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geven</a:t>
            </a:r>
            <a:r>
              <a:rPr lang="en-US" sz="1800" kern="1200" dirty="0">
                <a:solidFill>
                  <a:schemeClr val="tx1">
                    <a:lumMod val="85000"/>
                    <a:lumOff val="15000"/>
                  </a:schemeClr>
                </a:solidFill>
                <a:latin typeface="+mn-lt"/>
                <a:ea typeface="+mn-ea"/>
                <a:cs typeface="+mn-cs"/>
              </a:rPr>
              <a:t>.” </a:t>
            </a:r>
          </a:p>
          <a:p>
            <a:pPr>
              <a:lnSpc>
                <a:spcPct val="100000"/>
              </a:lnSpc>
            </a:pPr>
            <a:endParaRPr lang="en-US" sz="1800" kern="1200" dirty="0">
              <a:solidFill>
                <a:schemeClr val="tx1">
                  <a:lumMod val="85000"/>
                  <a:lumOff val="15000"/>
                </a:schemeClr>
              </a:solidFill>
              <a:latin typeface="+mn-lt"/>
              <a:ea typeface="+mn-ea"/>
              <a:cs typeface="+mn-cs"/>
            </a:endParaRPr>
          </a:p>
          <a:p>
            <a:pPr>
              <a:lnSpc>
                <a:spcPct val="100000"/>
              </a:lnSpc>
            </a:pPr>
            <a:r>
              <a:rPr lang="en-US" sz="1800" kern="1200" dirty="0">
                <a:solidFill>
                  <a:schemeClr val="tx1">
                    <a:lumMod val="85000"/>
                    <a:lumOff val="15000"/>
                  </a:schemeClr>
                </a:solidFill>
                <a:latin typeface="+mn-lt"/>
                <a:ea typeface="+mn-ea"/>
                <a:cs typeface="+mn-cs"/>
              </a:rPr>
              <a:t>Gert </a:t>
            </a:r>
            <a:r>
              <a:rPr lang="en-US" sz="1800" kern="1200" dirty="0" err="1">
                <a:solidFill>
                  <a:schemeClr val="tx1">
                    <a:lumMod val="85000"/>
                    <a:lumOff val="15000"/>
                  </a:schemeClr>
                </a:solidFill>
                <a:latin typeface="+mn-lt"/>
                <a:ea typeface="+mn-ea"/>
                <a:cs typeface="+mn-cs"/>
              </a:rPr>
              <a:t>Biesta</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Tijd</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voor</a:t>
            </a:r>
            <a:r>
              <a:rPr lang="en-US" sz="1800" kern="1200" dirty="0">
                <a:solidFill>
                  <a:schemeClr val="tx1">
                    <a:lumMod val="85000"/>
                    <a:lumOff val="15000"/>
                  </a:schemeClr>
                </a:solidFill>
                <a:latin typeface="+mn-lt"/>
                <a:ea typeface="+mn-ea"/>
                <a:cs typeface="+mn-cs"/>
              </a:rPr>
              <a:t> </a:t>
            </a:r>
            <a:r>
              <a:rPr lang="en-US" sz="1800" kern="1200" dirty="0" err="1">
                <a:solidFill>
                  <a:schemeClr val="tx1">
                    <a:lumMod val="85000"/>
                    <a:lumOff val="15000"/>
                  </a:schemeClr>
                </a:solidFill>
                <a:latin typeface="+mn-lt"/>
                <a:ea typeface="+mn-ea"/>
                <a:cs typeface="+mn-cs"/>
              </a:rPr>
              <a:t>Pedagogiek</a:t>
            </a:r>
            <a:r>
              <a:rPr lang="en-US" sz="1800" kern="1200" dirty="0">
                <a:solidFill>
                  <a:schemeClr val="tx1">
                    <a:lumMod val="85000"/>
                    <a:lumOff val="15000"/>
                  </a:schemeClr>
                </a:solidFill>
                <a:latin typeface="+mn-lt"/>
                <a:ea typeface="+mn-ea"/>
                <a:cs typeface="+mn-cs"/>
              </a:rPr>
              <a:t>”</a:t>
            </a:r>
          </a:p>
        </p:txBody>
      </p:sp>
    </p:spTree>
    <p:extLst>
      <p:ext uri="{BB962C8B-B14F-4D97-AF65-F5344CB8AC3E}">
        <p14:creationId xmlns:p14="http://schemas.microsoft.com/office/powerpoint/2010/main" val="24169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9903E-8053-4C0D-838E-8F2C2A10A371}"/>
              </a:ext>
            </a:extLst>
          </p:cNvPr>
          <p:cNvSpPr>
            <a:spLocks noGrp="1"/>
          </p:cNvSpPr>
          <p:nvPr>
            <p:ph type="title"/>
          </p:nvPr>
        </p:nvSpPr>
        <p:spPr/>
        <p:txBody>
          <a:bodyPr>
            <a:normAutofit fontScale="90000"/>
          </a:bodyPr>
          <a:lstStyle/>
          <a:p>
            <a:r>
              <a:rPr lang="nl-BE" dirty="0"/>
              <a:t>Jeugdhulp in de samenleving plaatsen</a:t>
            </a:r>
            <a:br>
              <a:rPr lang="nl-BE" dirty="0"/>
            </a:br>
            <a:br>
              <a:rPr lang="nl-BE" dirty="0"/>
            </a:br>
            <a:endParaRPr lang="nl-BE" dirty="0"/>
          </a:p>
        </p:txBody>
      </p:sp>
      <p:sp>
        <p:nvSpPr>
          <p:cNvPr id="3" name="Tijdelijke aanduiding voor tekst 2">
            <a:extLst>
              <a:ext uri="{FF2B5EF4-FFF2-40B4-BE49-F238E27FC236}">
                <a16:creationId xmlns:a16="http://schemas.microsoft.com/office/drawing/2014/main" id="{FD500930-9B5C-4980-8F22-7EED6D8F8F9F}"/>
              </a:ext>
            </a:extLst>
          </p:cNvPr>
          <p:cNvSpPr>
            <a:spLocks noGrp="1"/>
          </p:cNvSpPr>
          <p:nvPr>
            <p:ph type="body" sz="half" idx="2"/>
          </p:nvPr>
        </p:nvSpPr>
        <p:spPr/>
        <p:txBody>
          <a:bodyPr>
            <a:normAutofit/>
          </a:bodyPr>
          <a:lstStyle/>
          <a:p>
            <a:pPr marL="685800" lvl="1" indent="-342900">
              <a:buFont typeface="Arial" panose="020B0604020202020204" pitchFamily="34" charset="0"/>
              <a:buChar char="•"/>
            </a:pPr>
            <a:r>
              <a:rPr lang="nl-BE" sz="2000" dirty="0"/>
              <a:t>Vertrouwdheid van de samenleving met de jeugdhulp verhogen</a:t>
            </a:r>
          </a:p>
          <a:p>
            <a:pPr marL="685800" lvl="1" indent="-342900">
              <a:buFont typeface="Arial" panose="020B0604020202020204" pitchFamily="34" charset="0"/>
              <a:buChar char="•"/>
            </a:pPr>
            <a:r>
              <a:rPr lang="nl-BE" sz="2000" dirty="0"/>
              <a:t>Het “bijzondere” van de jeugdhulp wegnemen</a:t>
            </a:r>
          </a:p>
          <a:p>
            <a:pPr marL="685800" lvl="1" indent="-342900">
              <a:buFont typeface="Arial" panose="020B0604020202020204" pitchFamily="34" charset="0"/>
              <a:buChar char="•"/>
            </a:pPr>
            <a:r>
              <a:rPr lang="nl-BE" sz="2000" dirty="0"/>
              <a:t>Jeugdhulp kan niet alle problemen zelf oplossen</a:t>
            </a:r>
          </a:p>
          <a:p>
            <a:pPr marL="685800" lvl="1" indent="-342900">
              <a:buFont typeface="Arial" panose="020B0604020202020204" pitchFamily="34" charset="0"/>
              <a:buChar char="•"/>
            </a:pPr>
            <a:r>
              <a:rPr lang="nl-BE" sz="2000" dirty="0"/>
              <a:t>Jeugdhulp als iets wat een kind/jongere op een bepaald moment in zijn leven nodig heeft</a:t>
            </a:r>
          </a:p>
          <a:p>
            <a:pPr marL="685800" lvl="1" indent="-342900">
              <a:buFont typeface="Arial" panose="020B0604020202020204" pitchFamily="34" charset="0"/>
              <a:buChar char="•"/>
            </a:pPr>
            <a:r>
              <a:rPr lang="nl-BE" sz="2000" dirty="0"/>
              <a:t>Belang van samenwerking met organisaties die op andere levensdomeinen actief zijn</a:t>
            </a:r>
          </a:p>
          <a:p>
            <a:pPr marL="685800" lvl="1" indent="-342900">
              <a:buFont typeface="Arial" panose="020B0604020202020204" pitchFamily="34" charset="0"/>
              <a:buChar char="•"/>
            </a:pPr>
            <a:r>
              <a:rPr lang="nl-BE" sz="2000" dirty="0"/>
              <a:t>Jeugdhulp een meer vloeibaar karakter geven</a:t>
            </a:r>
          </a:p>
          <a:p>
            <a:pPr marL="685800" lvl="1" indent="-342900">
              <a:buFont typeface="Arial" panose="020B0604020202020204" pitchFamily="34" charset="0"/>
              <a:buChar char="•"/>
            </a:pPr>
            <a:endParaRPr lang="nl-BE" sz="1500" dirty="0"/>
          </a:p>
        </p:txBody>
      </p:sp>
    </p:spTree>
    <p:extLst>
      <p:ext uri="{BB962C8B-B14F-4D97-AF65-F5344CB8AC3E}">
        <p14:creationId xmlns:p14="http://schemas.microsoft.com/office/powerpoint/2010/main" val="2251228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binnen, tafel, zitten, muur&#10;&#10;Automatisch gegenereerde beschrijving">
            <a:extLst>
              <a:ext uri="{FF2B5EF4-FFF2-40B4-BE49-F238E27FC236}">
                <a16:creationId xmlns:a16="http://schemas.microsoft.com/office/drawing/2014/main" id="{3A2B7DFE-D851-6941-BBC5-3B6CE4466B1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78681" y="1271588"/>
            <a:ext cx="9247338" cy="4316412"/>
          </a:xfrm>
        </p:spPr>
      </p:pic>
    </p:spTree>
    <p:extLst>
      <p:ext uri="{BB962C8B-B14F-4D97-AF65-F5344CB8AC3E}">
        <p14:creationId xmlns:p14="http://schemas.microsoft.com/office/powerpoint/2010/main" val="27483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13235-2FE6-D44D-AB7C-9A7DB955C218}"/>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CFF1E450-2CAD-6941-955D-AD284B12CEBD}"/>
              </a:ext>
            </a:extLst>
          </p:cNvPr>
          <p:cNvSpPr>
            <a:spLocks noGrp="1"/>
          </p:cNvSpPr>
          <p:nvPr>
            <p:ph sz="half" idx="1"/>
          </p:nvPr>
        </p:nvSpPr>
        <p:spPr/>
        <p:txBody>
          <a:bodyPr>
            <a:normAutofit/>
          </a:bodyPr>
          <a:lstStyle/>
          <a:p>
            <a:r>
              <a:rPr lang="nl-BE" dirty="0"/>
              <a:t>Rol van jeugdhulp om bruggen te bouwen met het lokale jeugdwerk:</a:t>
            </a:r>
          </a:p>
          <a:p>
            <a:pPr lvl="1"/>
            <a:r>
              <a:rPr lang="nl-BE" dirty="0"/>
              <a:t>Vertrouwdheid met het (lokale) jeugdwerk</a:t>
            </a:r>
          </a:p>
          <a:p>
            <a:pPr lvl="1"/>
            <a:r>
              <a:rPr lang="nl-BE" dirty="0"/>
              <a:t>Actief meezoeken met kinderen en jongeren naar wat hen interesseert</a:t>
            </a:r>
          </a:p>
          <a:p>
            <a:pPr lvl="1"/>
            <a:r>
              <a:rPr lang="nl-BE" dirty="0"/>
              <a:t>Tijdelijkheid van het verblijf of gebrek aan regionale binding mag geen belemmering zijn voor contactname</a:t>
            </a:r>
          </a:p>
          <a:p>
            <a:pPr lvl="1"/>
            <a:r>
              <a:rPr lang="nl-BE" dirty="0"/>
              <a:t>Continuïteit van de opgebouwde vrijetijdsinvulling een volwaardige plaats geven in het nazorgplan</a:t>
            </a:r>
          </a:p>
          <a:p>
            <a:pPr marL="201168" lvl="1" indent="0">
              <a:buNone/>
            </a:pPr>
            <a:endParaRPr lang="nl-BE" dirty="0"/>
          </a:p>
        </p:txBody>
      </p:sp>
      <p:sp>
        <p:nvSpPr>
          <p:cNvPr id="4" name="Tijdelijke aanduiding voor inhoud 3">
            <a:extLst>
              <a:ext uri="{FF2B5EF4-FFF2-40B4-BE49-F238E27FC236}">
                <a16:creationId xmlns:a16="http://schemas.microsoft.com/office/drawing/2014/main" id="{24A52D2C-7A50-594C-8CC5-D2A6BAA47FF0}"/>
              </a:ext>
            </a:extLst>
          </p:cNvPr>
          <p:cNvSpPr>
            <a:spLocks noGrp="1"/>
          </p:cNvSpPr>
          <p:nvPr>
            <p:ph sz="half" idx="2"/>
          </p:nvPr>
        </p:nvSpPr>
        <p:spPr/>
        <p:txBody>
          <a:bodyPr>
            <a:normAutofit/>
          </a:bodyPr>
          <a:lstStyle/>
          <a:p>
            <a:r>
              <a:rPr lang="nl-BE" dirty="0"/>
              <a:t>Rol van jeugdwerk om vertrouwdheid met jeugdhulp te vergroten:</a:t>
            </a:r>
          </a:p>
          <a:p>
            <a:pPr lvl="1"/>
            <a:r>
              <a:rPr lang="nl-BE" i="1" dirty="0"/>
              <a:t>“Er zit geen elektriciteit op de deur van een voorziening. Bel zeker eens aan, stel je voor, zeg wie je bent en wat je doet en bekijk wat er mogelijk is voor de jongeren. Het lukt misschien niet voor elke jongere om elke week te komen, moet dat een drempel zijn?” </a:t>
            </a:r>
            <a:r>
              <a:rPr lang="nl-BE" dirty="0"/>
              <a:t>(Annelien Coppieters)</a:t>
            </a:r>
          </a:p>
        </p:txBody>
      </p:sp>
    </p:spTree>
    <p:extLst>
      <p:ext uri="{BB962C8B-B14F-4D97-AF65-F5344CB8AC3E}">
        <p14:creationId xmlns:p14="http://schemas.microsoft.com/office/powerpoint/2010/main" val="80180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5D01124-1013-D049-A5A2-3E3AE634EA4C}"/>
              </a:ext>
            </a:extLst>
          </p:cNvPr>
          <p:cNvSpPr/>
          <p:nvPr/>
        </p:nvSpPr>
        <p:spPr>
          <a:xfrm>
            <a:off x="147145" y="1922426"/>
            <a:ext cx="6096000" cy="2308324"/>
          </a:xfrm>
          <a:prstGeom prst="rect">
            <a:avLst/>
          </a:prstGeom>
        </p:spPr>
        <p:txBody>
          <a:bodyPr>
            <a:spAutoFit/>
          </a:bodyPr>
          <a:lstStyle/>
          <a:p>
            <a:r>
              <a:rPr lang="nl-BE" i="1" dirty="0">
                <a:latin typeface="Calibri" panose="020F0502020204030204" pitchFamily="34" charset="0"/>
              </a:rPr>
              <a:t>“Ik zit in een voorziening voor mensen met een handicap. Ik ga naar school voor mensen met een handicap. Ik kan dan niet veel doen, want ik zit in een bubbel.” </a:t>
            </a:r>
          </a:p>
          <a:p>
            <a:endParaRPr lang="nl-BE" dirty="0"/>
          </a:p>
          <a:p>
            <a:endParaRPr lang="nl-BE" dirty="0"/>
          </a:p>
          <a:p>
            <a:r>
              <a:rPr lang="nl-BE" dirty="0">
                <a:latin typeface="Calibri" panose="020F0502020204030204" pitchFamily="34" charset="0"/>
              </a:rPr>
              <a:t>“</a:t>
            </a:r>
            <a:r>
              <a:rPr lang="nl-BE" i="1" dirty="0">
                <a:latin typeface="Calibri" panose="020F0502020204030204" pitchFamily="34" charset="0"/>
              </a:rPr>
              <a:t>Ik wil kinderen van buitenaf leren kennen om vriendschappen op te bouwen.”</a:t>
            </a:r>
            <a:br>
              <a:rPr lang="nl-BE" i="1" dirty="0">
                <a:latin typeface="Calibri" panose="020F0502020204030204" pitchFamily="34" charset="0"/>
              </a:rPr>
            </a:br>
            <a:endParaRPr lang="nl-BE" dirty="0"/>
          </a:p>
        </p:txBody>
      </p:sp>
      <p:sp>
        <p:nvSpPr>
          <p:cNvPr id="4" name="Rechthoek 3">
            <a:extLst>
              <a:ext uri="{FF2B5EF4-FFF2-40B4-BE49-F238E27FC236}">
                <a16:creationId xmlns:a16="http://schemas.microsoft.com/office/drawing/2014/main" id="{A2D3EAC1-AC72-A744-828A-D6D4FF0DC9E5}"/>
              </a:ext>
            </a:extLst>
          </p:cNvPr>
          <p:cNvSpPr/>
          <p:nvPr/>
        </p:nvSpPr>
        <p:spPr>
          <a:xfrm>
            <a:off x="147145" y="4301051"/>
            <a:ext cx="6096000" cy="2031325"/>
          </a:xfrm>
          <a:prstGeom prst="rect">
            <a:avLst/>
          </a:prstGeom>
        </p:spPr>
        <p:txBody>
          <a:bodyPr>
            <a:spAutoFit/>
          </a:bodyPr>
          <a:lstStyle/>
          <a:p>
            <a:r>
              <a:rPr lang="nl-BE" i="1" dirty="0">
                <a:latin typeface="Calibri" panose="020F0502020204030204" pitchFamily="34" charset="0"/>
              </a:rPr>
              <a:t>“Bij ons was er een organisatie dat dat deed die gewijd was aan vrijetijdsbesteding. Dus als je zo iets wou gaan doen van vrijetijdsbesteding en je had zo wel een idee van in welke richting en bij mij was dat zo muziek, dan kreeg je ja een soort van consulent toegewezen vanuit die organisatie en die ging dan met u samen op zoek. Ik ben daar met mijn bandje kunnen starten. (...) Ik was de jongste.”</a:t>
            </a:r>
            <a:endParaRPr lang="nl-BE" dirty="0"/>
          </a:p>
        </p:txBody>
      </p:sp>
      <p:sp>
        <p:nvSpPr>
          <p:cNvPr id="7" name="Titel 6">
            <a:extLst>
              <a:ext uri="{FF2B5EF4-FFF2-40B4-BE49-F238E27FC236}">
                <a16:creationId xmlns:a16="http://schemas.microsoft.com/office/drawing/2014/main" id="{8AD26C31-449A-524C-A613-7925F37F8346}"/>
              </a:ext>
            </a:extLst>
          </p:cNvPr>
          <p:cNvSpPr>
            <a:spLocks noGrp="1"/>
          </p:cNvSpPr>
          <p:nvPr>
            <p:ph type="title"/>
          </p:nvPr>
        </p:nvSpPr>
        <p:spPr>
          <a:xfrm>
            <a:off x="3762703" y="778272"/>
            <a:ext cx="8275846" cy="837512"/>
          </a:xfrm>
        </p:spPr>
        <p:txBody>
          <a:bodyPr/>
          <a:lstStyle/>
          <a:p>
            <a:r>
              <a:rPr lang="nl-BE" dirty="0"/>
              <a:t>Door de mazen van het net (Cachet)</a:t>
            </a:r>
          </a:p>
        </p:txBody>
      </p:sp>
    </p:spTree>
    <p:extLst>
      <p:ext uri="{BB962C8B-B14F-4D97-AF65-F5344CB8AC3E}">
        <p14:creationId xmlns:p14="http://schemas.microsoft.com/office/powerpoint/2010/main" val="3071405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58620-FC2E-6E4C-B28C-A5B097364A09}"/>
              </a:ext>
            </a:extLst>
          </p:cNvPr>
          <p:cNvSpPr>
            <a:spLocks noGrp="1"/>
          </p:cNvSpPr>
          <p:nvPr>
            <p:ph type="title"/>
          </p:nvPr>
        </p:nvSpPr>
        <p:spPr/>
        <p:txBody>
          <a:bodyPr/>
          <a:lstStyle/>
          <a:p>
            <a:r>
              <a:rPr lang="nl-BE" dirty="0"/>
              <a:t>Over informatiedeling</a:t>
            </a:r>
          </a:p>
        </p:txBody>
      </p:sp>
      <p:sp>
        <p:nvSpPr>
          <p:cNvPr id="3" name="Tijdelijke aanduiding voor inhoud 2">
            <a:extLst>
              <a:ext uri="{FF2B5EF4-FFF2-40B4-BE49-F238E27FC236}">
                <a16:creationId xmlns:a16="http://schemas.microsoft.com/office/drawing/2014/main" id="{0C96949A-9399-A540-9367-D45318D7F32F}"/>
              </a:ext>
            </a:extLst>
          </p:cNvPr>
          <p:cNvSpPr>
            <a:spLocks noGrp="1"/>
          </p:cNvSpPr>
          <p:nvPr>
            <p:ph idx="1"/>
          </p:nvPr>
        </p:nvSpPr>
        <p:spPr/>
        <p:txBody>
          <a:bodyPr/>
          <a:lstStyle/>
          <a:p>
            <a:r>
              <a:rPr lang="nl-BE" dirty="0"/>
              <a:t>Akkoord integer en deontologisch handelen = straf werk van De Ambrassade</a:t>
            </a:r>
          </a:p>
          <a:p>
            <a:pPr lvl="1"/>
            <a:r>
              <a:rPr lang="nl-BE" dirty="0"/>
              <a:t>Integriteit van het kind/de jongere als toetsteen voor de “jeugdwerker als professional” (waardigheid, veiligheid, gereserveerdheid, respect)</a:t>
            </a:r>
          </a:p>
          <a:p>
            <a:pPr lvl="1"/>
            <a:r>
              <a:rPr lang="nl-BE" dirty="0"/>
              <a:t>Positiebepaling ten aanzien omgaan met individuele hulpvragen</a:t>
            </a:r>
          </a:p>
          <a:p>
            <a:pPr lvl="1"/>
            <a:r>
              <a:rPr lang="nl-BE" dirty="0"/>
              <a:t>Discretieplicht (ook tegenover collega’s binnen de organisatie)</a:t>
            </a:r>
          </a:p>
          <a:p>
            <a:pPr lvl="1"/>
            <a:r>
              <a:rPr lang="nl-BE" dirty="0"/>
              <a:t>In samenwerking met andere actoren staat het belang van het kind voorop.</a:t>
            </a:r>
          </a:p>
        </p:txBody>
      </p:sp>
    </p:spTree>
    <p:extLst>
      <p:ext uri="{BB962C8B-B14F-4D97-AF65-F5344CB8AC3E}">
        <p14:creationId xmlns:p14="http://schemas.microsoft.com/office/powerpoint/2010/main" val="19748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 name="Titel 2">
            <a:extLst>
              <a:ext uri="{FF2B5EF4-FFF2-40B4-BE49-F238E27FC236}">
                <a16:creationId xmlns:a16="http://schemas.microsoft.com/office/drawing/2014/main" id="{4B1C1885-56D5-144F-ACC4-E66E21EFC0BB}"/>
              </a:ext>
            </a:extLst>
          </p:cNvPr>
          <p:cNvSpPr>
            <a:spLocks noGrp="1"/>
          </p:cNvSpPr>
          <p:nvPr>
            <p:ph type="title"/>
          </p:nvPr>
        </p:nvSpPr>
        <p:spPr>
          <a:xfrm>
            <a:off x="858749" y="963997"/>
            <a:ext cx="3787457" cy="4938361"/>
          </a:xfrm>
        </p:spPr>
        <p:txBody>
          <a:bodyPr vert="horz" lIns="91440" tIns="45720" rIns="91440" bIns="45720" rtlCol="0" anchor="ctr">
            <a:normAutofit/>
          </a:bodyPr>
          <a:lstStyle/>
          <a:p>
            <a:pPr algn="r"/>
            <a:r>
              <a:rPr lang="en-US" altLang="nl-NL" sz="4800" kern="1200" spc="-50" baseline="0">
                <a:solidFill>
                  <a:schemeClr val="tx1">
                    <a:lumMod val="75000"/>
                    <a:lumOff val="25000"/>
                  </a:schemeClr>
                </a:solidFill>
                <a:latin typeface="+mj-lt"/>
                <a:ea typeface="+mj-ea"/>
                <a:cs typeface="+mj-cs"/>
              </a:rPr>
              <a:t>Artikel 31 van het VRK</a:t>
            </a:r>
          </a:p>
        </p:txBody>
      </p:sp>
      <p:cxnSp>
        <p:nvCxnSpPr>
          <p:cNvPr id="79" name="Straight Connector 78">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314" name="Tijdelijke aanduiding voor inhoud 3">
            <a:extLst>
              <a:ext uri="{FF2B5EF4-FFF2-40B4-BE49-F238E27FC236}">
                <a16:creationId xmlns:a16="http://schemas.microsoft.com/office/drawing/2014/main" id="{5114C3B8-DB71-114A-AAFD-B4532797A80F}"/>
              </a:ext>
            </a:extLst>
          </p:cNvPr>
          <p:cNvSpPr>
            <a:spLocks noGrp="1"/>
          </p:cNvSpPr>
          <p:nvPr>
            <p:ph type="body" sz="half" idx="2"/>
          </p:nvPr>
        </p:nvSpPr>
        <p:spPr>
          <a:xfrm>
            <a:off x="5301798" y="963507"/>
            <a:ext cx="5968181" cy="4938851"/>
          </a:xfrm>
        </p:spPr>
        <p:txBody>
          <a:bodyPr vert="horz" lIns="0" tIns="45720" rIns="0" bIns="45720" rtlCol="0" anchor="ctr">
            <a:normAutofit/>
          </a:bodyPr>
          <a:lstStyle/>
          <a:p>
            <a:pPr>
              <a:lnSpc>
                <a:spcPct val="100000"/>
              </a:lnSpc>
              <a:buFont typeface="Calibri" panose="020F0502020204030204" pitchFamily="34" charset="0"/>
              <a:buNone/>
            </a:pPr>
            <a:endParaRPr lang="en-US" altLang="nl-NL" sz="1800" kern="1200">
              <a:solidFill>
                <a:schemeClr val="tx1">
                  <a:lumMod val="75000"/>
                  <a:lumOff val="25000"/>
                </a:schemeClr>
              </a:solidFill>
              <a:latin typeface="+mn-lt"/>
              <a:ea typeface="+mn-ea"/>
              <a:cs typeface="+mn-cs"/>
            </a:endParaRPr>
          </a:p>
          <a:p>
            <a:pPr>
              <a:lnSpc>
                <a:spcPct val="100000"/>
              </a:lnSpc>
              <a:buFont typeface="Calibri" panose="020F0502020204030204" pitchFamily="34" charset="0"/>
              <a:buNone/>
            </a:pPr>
            <a:r>
              <a:rPr lang="en-US" altLang="nl-NL" sz="1800" i="1" kern="1200">
                <a:solidFill>
                  <a:schemeClr val="tx1">
                    <a:lumMod val="75000"/>
                    <a:lumOff val="25000"/>
                  </a:schemeClr>
                </a:solidFill>
                <a:latin typeface="+mn-lt"/>
                <a:ea typeface="+mn-ea"/>
                <a:cs typeface="+mn-cs"/>
              </a:rPr>
              <a:t>“Elk kind heeft recht op rust en vrije tijd, om te spelen en op recreatie, en om deel te nemen aan kunst en cultuur. De overheid zorgt ervoor dat ieder kind gelijke kansen heeft om dit recht te realiseren en bevordert recreatieve, artistieke en culturele voorzieningen voor kinderen.”</a:t>
            </a:r>
          </a:p>
        </p:txBody>
      </p:sp>
    </p:spTree>
    <p:extLst>
      <p:ext uri="{BB962C8B-B14F-4D97-AF65-F5344CB8AC3E}">
        <p14:creationId xmlns:p14="http://schemas.microsoft.com/office/powerpoint/2010/main" val="259207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337" name="Titel 1">
            <a:extLst>
              <a:ext uri="{FF2B5EF4-FFF2-40B4-BE49-F238E27FC236}">
                <a16:creationId xmlns:a16="http://schemas.microsoft.com/office/drawing/2014/main" id="{2A181D67-12AE-D446-BDBE-5D3CF32E481F}"/>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altLang="nl-NL" sz="4800" kern="1200" spc="-50" baseline="0">
                <a:solidFill>
                  <a:schemeClr val="tx1">
                    <a:lumMod val="75000"/>
                    <a:lumOff val="25000"/>
                  </a:schemeClr>
                </a:solidFill>
                <a:latin typeface="+mj-lt"/>
                <a:ea typeface="+mj-ea"/>
                <a:cs typeface="+mj-cs"/>
              </a:rPr>
              <a:t>General Comment VN-Comité artikel 31</a:t>
            </a:r>
          </a:p>
        </p:txBody>
      </p:sp>
      <p:graphicFrame>
        <p:nvGraphicFramePr>
          <p:cNvPr id="14340" name="Tijdelijke aanduiding voor inhoud 2">
            <a:extLst>
              <a:ext uri="{FF2B5EF4-FFF2-40B4-BE49-F238E27FC236}">
                <a16:creationId xmlns:a16="http://schemas.microsoft.com/office/drawing/2014/main" id="{E4A78A10-C75F-47A7-84E2-840B5DAA6323}"/>
              </a:ext>
            </a:extLst>
          </p:cNvPr>
          <p:cNvGraphicFramePr/>
          <p:nvPr>
            <p:extLst>
              <p:ext uri="{D42A27DB-BD31-4B8C-83A1-F6EECF244321}">
                <p14:modId xmlns:p14="http://schemas.microsoft.com/office/powerpoint/2010/main" val="283842637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72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5371" name="Rectangle 70">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3" name="Rectangle 72">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Tijdelijke aanduiding voor inhoud 3">
            <a:extLst>
              <a:ext uri="{FF2B5EF4-FFF2-40B4-BE49-F238E27FC236}">
                <a16:creationId xmlns:a16="http://schemas.microsoft.com/office/drawing/2014/main" id="{C34A607B-3A0F-694D-90AC-603F50C31CD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4106" r="-24106"/>
          <a:stretch>
            <a:fillRect/>
          </a:stretch>
        </p:blipFill>
        <p:spPr>
          <a:xfrm>
            <a:off x="2271213" y="801793"/>
            <a:ext cx="7643986" cy="5249332"/>
          </a:xfrm>
          <a:prstGeom prst="rect">
            <a:avLst/>
          </a:prstGeom>
        </p:spPr>
      </p:pic>
    </p:spTree>
    <p:extLst>
      <p:ext uri="{BB962C8B-B14F-4D97-AF65-F5344CB8AC3E}">
        <p14:creationId xmlns:p14="http://schemas.microsoft.com/office/powerpoint/2010/main" val="411118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a:extLst>
              <a:ext uri="{FF2B5EF4-FFF2-40B4-BE49-F238E27FC236}">
                <a16:creationId xmlns:a16="http://schemas.microsoft.com/office/drawing/2014/main" id="{2A181D67-12AE-D446-BDBE-5D3CF32E481F}"/>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altLang="nl-NL" sz="4800" kern="1200" spc="-50" baseline="0">
                <a:solidFill>
                  <a:schemeClr val="tx1">
                    <a:lumMod val="75000"/>
                    <a:lumOff val="25000"/>
                  </a:schemeClr>
                </a:solidFill>
                <a:latin typeface="+mj-lt"/>
                <a:ea typeface="+mj-ea"/>
                <a:cs typeface="+mj-cs"/>
              </a:rPr>
              <a:t>General Comment VN-Comité artikel 31</a:t>
            </a:r>
          </a:p>
        </p:txBody>
      </p:sp>
      <p:graphicFrame>
        <p:nvGraphicFramePr>
          <p:cNvPr id="14340" name="Tijdelijke aanduiding voor inhoud 2">
            <a:extLst>
              <a:ext uri="{FF2B5EF4-FFF2-40B4-BE49-F238E27FC236}">
                <a16:creationId xmlns:a16="http://schemas.microsoft.com/office/drawing/2014/main" id="{E4A78A10-C75F-47A7-84E2-840B5DAA6323}"/>
              </a:ext>
            </a:extLst>
          </p:cNvPr>
          <p:cNvGraphicFramePr/>
          <p:nvPr>
            <p:extLst>
              <p:ext uri="{D42A27DB-BD31-4B8C-83A1-F6EECF244321}">
                <p14:modId xmlns:p14="http://schemas.microsoft.com/office/powerpoint/2010/main" val="83169477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25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7" name="Tijdelijke aanduiding voor inhoud 3">
            <a:extLst>
              <a:ext uri="{FF2B5EF4-FFF2-40B4-BE49-F238E27FC236}">
                <a16:creationId xmlns:a16="http://schemas.microsoft.com/office/drawing/2014/main" id="{7287365C-E7B6-BC47-8E30-D93C78B5685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l="3230" r="-14709"/>
          <a:stretch>
            <a:fillRect/>
          </a:stretch>
        </p:blipFill>
        <p:spPr>
          <a:xfrm>
            <a:off x="2994105" y="643467"/>
            <a:ext cx="6203790" cy="5050225"/>
          </a:xfrm>
          <a:prstGeom prst="rect">
            <a:avLst/>
          </a:prstGeom>
        </p:spPr>
      </p:pic>
    </p:spTree>
    <p:extLst>
      <p:ext uri="{BB962C8B-B14F-4D97-AF65-F5344CB8AC3E}">
        <p14:creationId xmlns:p14="http://schemas.microsoft.com/office/powerpoint/2010/main" val="184114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2" name="Straight Connector 7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B13926-6049-5C41-B431-EA7F58D33151}"/>
              </a:ext>
            </a:extLst>
          </p:cNvPr>
          <p:cNvSpPr>
            <a:spLocks noGrp="1"/>
          </p:cNvSpPr>
          <p:nvPr>
            <p:ph type="title"/>
          </p:nvPr>
        </p:nvSpPr>
        <p:spPr>
          <a:xfrm>
            <a:off x="858749" y="963997"/>
            <a:ext cx="3787457" cy="4938361"/>
          </a:xfrm>
        </p:spPr>
        <p:txBody>
          <a:bodyPr vert="horz" lIns="91440" tIns="45720" rIns="91440" bIns="45720" rtlCol="0" anchor="ctr">
            <a:normAutofit/>
          </a:bodyPr>
          <a:lstStyle/>
          <a:p>
            <a:pPr algn="r"/>
            <a:endParaRPr lang="en-US" sz="4800" kern="1200" spc="-50" baseline="0">
              <a:solidFill>
                <a:schemeClr val="tx1">
                  <a:lumMod val="75000"/>
                  <a:lumOff val="25000"/>
                </a:schemeClr>
              </a:solidFill>
              <a:latin typeface="+mj-lt"/>
              <a:ea typeface="+mj-ea"/>
              <a:cs typeface="+mj-cs"/>
            </a:endParaRPr>
          </a:p>
        </p:txBody>
      </p:sp>
      <p:cxnSp>
        <p:nvCxnSpPr>
          <p:cNvPr id="78" name="Straight Connector 77">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625" name="Tijdelijke aanduiding voor inhoud 2">
            <a:extLst>
              <a:ext uri="{FF2B5EF4-FFF2-40B4-BE49-F238E27FC236}">
                <a16:creationId xmlns:a16="http://schemas.microsoft.com/office/drawing/2014/main" id="{F1E0ED7F-E56C-984D-ABFB-E875C6B84A9A}"/>
              </a:ext>
            </a:extLst>
          </p:cNvPr>
          <p:cNvSpPr>
            <a:spLocks noGrp="1"/>
          </p:cNvSpPr>
          <p:nvPr>
            <p:ph type="body" sz="half" idx="2"/>
          </p:nvPr>
        </p:nvSpPr>
        <p:spPr>
          <a:xfrm>
            <a:off x="5301798" y="963507"/>
            <a:ext cx="5968181" cy="4938851"/>
          </a:xfrm>
        </p:spPr>
        <p:txBody>
          <a:bodyPr vert="horz" lIns="0" tIns="45720" rIns="0" bIns="45720" rtlCol="0" anchor="ctr">
            <a:normAutofit/>
          </a:bodyPr>
          <a:lstStyle/>
          <a:p>
            <a:pPr>
              <a:lnSpc>
                <a:spcPct val="100000"/>
              </a:lnSpc>
            </a:pPr>
            <a:endParaRPr lang="en-US" altLang="nl-NL" sz="1800" kern="1200">
              <a:solidFill>
                <a:schemeClr val="tx1">
                  <a:lumMod val="75000"/>
                  <a:lumOff val="25000"/>
                </a:schemeClr>
              </a:solidFill>
              <a:latin typeface="+mn-lt"/>
              <a:ea typeface="+mn-ea"/>
              <a:cs typeface="+mn-cs"/>
            </a:endParaRPr>
          </a:p>
          <a:p>
            <a:pPr>
              <a:lnSpc>
                <a:spcPct val="100000"/>
              </a:lnSpc>
            </a:pPr>
            <a:endParaRPr lang="en-US" altLang="nl-NL" sz="1800" kern="1200">
              <a:solidFill>
                <a:schemeClr val="tx1">
                  <a:lumMod val="75000"/>
                  <a:lumOff val="25000"/>
                </a:schemeClr>
              </a:solidFill>
              <a:latin typeface="+mn-lt"/>
              <a:ea typeface="+mn-ea"/>
              <a:cs typeface="+mn-cs"/>
            </a:endParaRPr>
          </a:p>
          <a:p>
            <a:pPr>
              <a:lnSpc>
                <a:spcPct val="100000"/>
              </a:lnSpc>
            </a:pPr>
            <a:endParaRPr lang="en-US" altLang="nl-NL" sz="1800" kern="1200">
              <a:solidFill>
                <a:schemeClr val="tx1">
                  <a:lumMod val="75000"/>
                  <a:lumOff val="25000"/>
                </a:schemeClr>
              </a:solidFill>
              <a:latin typeface="+mn-lt"/>
              <a:ea typeface="+mn-ea"/>
              <a:cs typeface="+mn-cs"/>
            </a:endParaRPr>
          </a:p>
          <a:p>
            <a:pPr>
              <a:lnSpc>
                <a:spcPct val="100000"/>
              </a:lnSpc>
            </a:pPr>
            <a:r>
              <a:rPr lang="en-US" altLang="nl-NL" sz="1800" kern="1200">
                <a:solidFill>
                  <a:schemeClr val="tx1">
                    <a:lumMod val="75000"/>
                    <a:lumOff val="25000"/>
                  </a:schemeClr>
                </a:solidFill>
                <a:latin typeface="+mn-lt"/>
                <a:ea typeface="+mn-ea"/>
                <a:cs typeface="+mn-cs"/>
              </a:rPr>
              <a:t>“Als burgemeester word ik geconfronteerd met de vraag van 4 gemeenteraadsleden om kinderen met een karakterstoornis te weren uit de gemeentelijke speelpleinwerking. Tot nu toe zochten we bij mogelijke problemen met kinderen altijd in overleg met de ouders naar een oplossing. Nu stelt men voor om hen zonder meer te weigeren. Graag uw hulp aub.”</a:t>
            </a:r>
          </a:p>
        </p:txBody>
      </p:sp>
    </p:spTree>
    <p:extLst>
      <p:ext uri="{BB962C8B-B14F-4D97-AF65-F5344CB8AC3E}">
        <p14:creationId xmlns:p14="http://schemas.microsoft.com/office/powerpoint/2010/main" val="27630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7652" name="Rectangle 13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653" name="Straight Connector 13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654" name="Rectangle 138">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655" name="Rectangle 140">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Titel 1">
            <a:extLst>
              <a:ext uri="{FF2B5EF4-FFF2-40B4-BE49-F238E27FC236}">
                <a16:creationId xmlns:a16="http://schemas.microsoft.com/office/drawing/2014/main" id="{3A9F55A9-6B35-C94E-B766-52E5A463F3F1}"/>
              </a:ext>
            </a:extLst>
          </p:cNvPr>
          <p:cNvSpPr>
            <a:spLocks noGrp="1"/>
          </p:cNvSpPr>
          <p:nvPr>
            <p:ph type="title"/>
          </p:nvPr>
        </p:nvSpPr>
        <p:spPr>
          <a:xfrm>
            <a:off x="858749" y="963997"/>
            <a:ext cx="3787457" cy="4938361"/>
          </a:xfrm>
        </p:spPr>
        <p:txBody>
          <a:bodyPr vert="horz" lIns="91440" tIns="45720" rIns="91440" bIns="45720" rtlCol="0" anchor="ctr">
            <a:normAutofit/>
          </a:bodyPr>
          <a:lstStyle/>
          <a:p>
            <a:pPr algn="r"/>
            <a:r>
              <a:rPr lang="en-US" altLang="nl-NL" sz="4800" kern="1200" spc="-50" baseline="0" dirty="0">
                <a:solidFill>
                  <a:schemeClr val="tx1">
                    <a:lumMod val="75000"/>
                    <a:lumOff val="25000"/>
                  </a:schemeClr>
                </a:solidFill>
                <a:latin typeface="+mj-lt"/>
                <a:ea typeface="+mj-ea"/>
                <a:cs typeface="+mj-cs"/>
              </a:rPr>
              <a:t>General Comment </a:t>
            </a:r>
            <a:br>
              <a:rPr lang="en-US" altLang="nl-NL" sz="4800" kern="1200" spc="-50" baseline="0" dirty="0">
                <a:solidFill>
                  <a:schemeClr val="tx1">
                    <a:lumMod val="75000"/>
                    <a:lumOff val="25000"/>
                  </a:schemeClr>
                </a:solidFill>
                <a:latin typeface="+mj-lt"/>
                <a:ea typeface="+mj-ea"/>
                <a:cs typeface="+mj-cs"/>
              </a:rPr>
            </a:br>
            <a:r>
              <a:rPr lang="en-US" altLang="nl-NL" sz="4800" kern="1200" spc="-50" baseline="0" dirty="0">
                <a:solidFill>
                  <a:schemeClr val="tx1">
                    <a:lumMod val="75000"/>
                    <a:lumOff val="25000"/>
                  </a:schemeClr>
                </a:solidFill>
                <a:latin typeface="+mj-lt"/>
                <a:ea typeface="+mj-ea"/>
                <a:cs typeface="+mj-cs"/>
              </a:rPr>
              <a:t>VN-</a:t>
            </a:r>
            <a:r>
              <a:rPr lang="en-US" altLang="nl-NL" sz="4800" kern="1200" spc="-50" baseline="0" dirty="0" err="1">
                <a:solidFill>
                  <a:schemeClr val="tx1">
                    <a:lumMod val="75000"/>
                    <a:lumOff val="25000"/>
                  </a:schemeClr>
                </a:solidFill>
                <a:latin typeface="+mj-lt"/>
                <a:ea typeface="+mj-ea"/>
                <a:cs typeface="+mj-cs"/>
              </a:rPr>
              <a:t>Comité</a:t>
            </a:r>
            <a:r>
              <a:rPr lang="en-US" altLang="nl-NL" sz="4800" kern="1200" spc="-50" baseline="0" dirty="0">
                <a:solidFill>
                  <a:schemeClr val="tx1">
                    <a:lumMod val="75000"/>
                    <a:lumOff val="25000"/>
                  </a:schemeClr>
                </a:solidFill>
                <a:latin typeface="+mj-lt"/>
                <a:ea typeface="+mj-ea"/>
                <a:cs typeface="+mj-cs"/>
              </a:rPr>
              <a:t> </a:t>
            </a:r>
            <a:r>
              <a:rPr lang="en-US" altLang="nl-NL" sz="4800" kern="1200" spc="-50" baseline="0" dirty="0" err="1">
                <a:solidFill>
                  <a:schemeClr val="tx1">
                    <a:lumMod val="75000"/>
                    <a:lumOff val="25000"/>
                  </a:schemeClr>
                </a:solidFill>
                <a:latin typeface="+mj-lt"/>
                <a:ea typeface="+mj-ea"/>
                <a:cs typeface="+mj-cs"/>
              </a:rPr>
              <a:t>artikel</a:t>
            </a:r>
            <a:r>
              <a:rPr lang="en-US" altLang="nl-NL" sz="4800" kern="1200" spc="-50" baseline="0" dirty="0">
                <a:solidFill>
                  <a:schemeClr val="tx1">
                    <a:lumMod val="75000"/>
                    <a:lumOff val="25000"/>
                  </a:schemeClr>
                </a:solidFill>
                <a:latin typeface="+mj-lt"/>
                <a:ea typeface="+mj-ea"/>
                <a:cs typeface="+mj-cs"/>
              </a:rPr>
              <a:t> 31</a:t>
            </a:r>
          </a:p>
        </p:txBody>
      </p:sp>
      <p:cxnSp>
        <p:nvCxnSpPr>
          <p:cNvPr id="27656" name="Straight Connector 142">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7650" name="Tijdelijke aanduiding voor inhoud 2">
            <a:extLst>
              <a:ext uri="{FF2B5EF4-FFF2-40B4-BE49-F238E27FC236}">
                <a16:creationId xmlns:a16="http://schemas.microsoft.com/office/drawing/2014/main" id="{04D6F20B-341A-9046-82A1-C6701FC82839}"/>
              </a:ext>
            </a:extLst>
          </p:cNvPr>
          <p:cNvSpPr>
            <a:spLocks noGrp="1"/>
          </p:cNvSpPr>
          <p:nvPr>
            <p:ph idx="1"/>
          </p:nvPr>
        </p:nvSpPr>
        <p:spPr>
          <a:xfrm>
            <a:off x="5301798" y="963507"/>
            <a:ext cx="5968181" cy="4938851"/>
          </a:xfrm>
        </p:spPr>
        <p:txBody>
          <a:bodyPr vert="horz" lIns="0" tIns="45720" rIns="0" bIns="45720" rtlCol="0" anchor="ctr">
            <a:normAutofit/>
          </a:bodyPr>
          <a:lstStyle/>
          <a:p>
            <a:pPr>
              <a:lnSpc>
                <a:spcPct val="100000"/>
              </a:lnSpc>
              <a:buFont typeface="Calibri" panose="020F0502020204030204" pitchFamily="34" charset="0"/>
            </a:pPr>
            <a:r>
              <a:rPr lang="en-US" altLang="nl-NL" kern="1200">
                <a:solidFill>
                  <a:schemeClr val="tx1">
                    <a:lumMod val="75000"/>
                    <a:lumOff val="25000"/>
                  </a:schemeClr>
                </a:solidFill>
                <a:latin typeface="+mn-lt"/>
                <a:ea typeface="+mn-ea"/>
                <a:cs typeface="+mn-cs"/>
              </a:rPr>
              <a:t>Voorwaarden:</a:t>
            </a:r>
          </a:p>
          <a:p>
            <a:pPr lvl="1">
              <a:buFont typeface="Calibri" panose="020F0502020204030204" pitchFamily="34" charset="0"/>
            </a:pPr>
            <a:r>
              <a:rPr lang="en-US" altLang="nl-NL" kern="1200">
                <a:solidFill>
                  <a:schemeClr val="tx1">
                    <a:lumMod val="75000"/>
                    <a:lumOff val="25000"/>
                  </a:schemeClr>
                </a:solidFill>
                <a:latin typeface="+mn-lt"/>
                <a:ea typeface="+mn-ea"/>
                <a:cs typeface="+mn-cs"/>
              </a:rPr>
              <a:t>Vrij van stress</a:t>
            </a:r>
          </a:p>
          <a:p>
            <a:pPr lvl="1">
              <a:buFont typeface="Calibri" panose="020F0502020204030204" pitchFamily="34" charset="0"/>
            </a:pPr>
            <a:r>
              <a:rPr lang="en-US" altLang="nl-NL" kern="1200">
                <a:solidFill>
                  <a:schemeClr val="tx1">
                    <a:lumMod val="75000"/>
                    <a:lumOff val="25000"/>
                  </a:schemeClr>
                </a:solidFill>
                <a:latin typeface="+mn-lt"/>
                <a:ea typeface="+mn-ea"/>
                <a:cs typeface="+mn-cs"/>
              </a:rPr>
              <a:t>Vrij van sociale uitsluiting</a:t>
            </a:r>
          </a:p>
          <a:p>
            <a:pPr lvl="1">
              <a:buFont typeface="Calibri" panose="020F0502020204030204" pitchFamily="34" charset="0"/>
            </a:pPr>
            <a:r>
              <a:rPr lang="en-US" altLang="nl-NL" kern="1200">
                <a:solidFill>
                  <a:schemeClr val="tx1">
                    <a:lumMod val="75000"/>
                    <a:lumOff val="25000"/>
                  </a:schemeClr>
                </a:solidFill>
                <a:latin typeface="+mn-lt"/>
                <a:ea typeface="+mn-ea"/>
                <a:cs typeface="+mn-cs"/>
              </a:rPr>
              <a:t>Geweldloos milieu</a:t>
            </a:r>
          </a:p>
          <a:p>
            <a:pPr lvl="1">
              <a:buFont typeface="Calibri" panose="020F0502020204030204" pitchFamily="34" charset="0"/>
            </a:pPr>
            <a:r>
              <a:rPr lang="en-US" altLang="nl-NL" kern="1200">
                <a:solidFill>
                  <a:schemeClr val="tx1">
                    <a:lumMod val="75000"/>
                    <a:lumOff val="25000"/>
                  </a:schemeClr>
                </a:solidFill>
                <a:latin typeface="+mn-lt"/>
                <a:ea typeface="+mn-ea"/>
                <a:cs typeface="+mn-cs"/>
              </a:rPr>
              <a:t>Veilige en gezonde omgeving</a:t>
            </a:r>
          </a:p>
          <a:p>
            <a:pPr lvl="1">
              <a:buFont typeface="Calibri" panose="020F0502020204030204" pitchFamily="34" charset="0"/>
            </a:pPr>
            <a:r>
              <a:rPr lang="en-US" altLang="nl-NL" kern="1200">
                <a:solidFill>
                  <a:schemeClr val="tx1">
                    <a:lumMod val="75000"/>
                    <a:lumOff val="25000"/>
                  </a:schemeClr>
                </a:solidFill>
                <a:latin typeface="+mn-lt"/>
                <a:ea typeface="+mn-ea"/>
                <a:cs typeface="+mn-cs"/>
              </a:rPr>
              <a:t>Gelegenheid tot rust</a:t>
            </a:r>
          </a:p>
          <a:p>
            <a:pPr lvl="1">
              <a:buFont typeface="Calibri" panose="020F0502020204030204" pitchFamily="34" charset="0"/>
            </a:pPr>
            <a:r>
              <a:rPr lang="en-US" altLang="nl-NL" kern="1200">
                <a:solidFill>
                  <a:schemeClr val="tx1">
                    <a:lumMod val="75000"/>
                    <a:lumOff val="25000"/>
                  </a:schemeClr>
                </a:solidFill>
                <a:latin typeface="+mn-lt"/>
                <a:ea typeface="+mn-ea"/>
                <a:cs typeface="+mn-cs"/>
              </a:rPr>
              <a:t>Beschikken over vrije tijd zonder andere verplichtingen</a:t>
            </a:r>
          </a:p>
          <a:p>
            <a:pPr lvl="1">
              <a:buFont typeface="Calibri" panose="020F0502020204030204" pitchFamily="34" charset="0"/>
            </a:pPr>
            <a:r>
              <a:rPr lang="en-US" altLang="nl-NL" kern="1200">
                <a:solidFill>
                  <a:schemeClr val="tx1">
                    <a:lumMod val="75000"/>
                    <a:lumOff val="25000"/>
                  </a:schemeClr>
                </a:solidFill>
                <a:latin typeface="+mn-lt"/>
                <a:ea typeface="+mn-ea"/>
                <a:cs typeface="+mn-cs"/>
              </a:rPr>
              <a:t>Tijd en ruimte zonder controle van volwassenen/zonder begeleiding</a:t>
            </a:r>
          </a:p>
          <a:p>
            <a:pPr lvl="1">
              <a:buFont typeface="Calibri" panose="020F0502020204030204" pitchFamily="34" charset="0"/>
            </a:pPr>
            <a:r>
              <a:rPr lang="en-US" altLang="nl-NL" kern="1200">
                <a:solidFill>
                  <a:schemeClr val="tx1">
                    <a:lumMod val="75000"/>
                    <a:lumOff val="25000"/>
                  </a:schemeClr>
                </a:solidFill>
                <a:latin typeface="+mn-lt"/>
                <a:ea typeface="+mn-ea"/>
                <a:cs typeface="+mn-cs"/>
              </a:rPr>
              <a:t>Kansen tot communicatie en interactie</a:t>
            </a:r>
          </a:p>
          <a:p>
            <a:pPr lvl="1">
              <a:buFont typeface="Calibri" panose="020F0502020204030204" pitchFamily="34" charset="0"/>
            </a:pPr>
            <a:r>
              <a:rPr lang="en-US" altLang="nl-NL" kern="1200">
                <a:solidFill>
                  <a:schemeClr val="tx1">
                    <a:lumMod val="75000"/>
                    <a:lumOff val="25000"/>
                  </a:schemeClr>
                </a:solidFill>
                <a:latin typeface="+mn-lt"/>
                <a:ea typeface="+mn-ea"/>
                <a:cs typeface="+mn-cs"/>
              </a:rPr>
              <a:t>Ruimte tot verbeelding</a:t>
            </a:r>
          </a:p>
          <a:p>
            <a:pPr lvl="1">
              <a:buFont typeface="Calibri" panose="020F0502020204030204" pitchFamily="34" charset="0"/>
            </a:pPr>
            <a:r>
              <a:rPr lang="en-US" altLang="nl-NL" kern="1200">
                <a:solidFill>
                  <a:schemeClr val="tx1">
                    <a:lumMod val="75000"/>
                    <a:lumOff val="25000"/>
                  </a:schemeClr>
                </a:solidFill>
                <a:latin typeface="+mn-lt"/>
                <a:ea typeface="+mn-ea"/>
                <a:cs typeface="+mn-cs"/>
              </a:rPr>
              <a:t>Aandacht voor culturele en artistieke erfgoed</a:t>
            </a:r>
          </a:p>
          <a:p>
            <a:pPr lvl="1">
              <a:buFont typeface="Calibri" panose="020F0502020204030204" pitchFamily="34" charset="0"/>
            </a:pPr>
            <a:r>
              <a:rPr lang="en-US" altLang="nl-NL" kern="1200">
                <a:solidFill>
                  <a:schemeClr val="tx1">
                    <a:lumMod val="75000"/>
                    <a:lumOff val="25000"/>
                  </a:schemeClr>
                </a:solidFill>
                <a:latin typeface="+mn-lt"/>
                <a:ea typeface="+mn-ea"/>
                <a:cs typeface="+mn-cs"/>
              </a:rPr>
              <a:t>Aandacht voor sport en spel</a:t>
            </a:r>
          </a:p>
          <a:p>
            <a:pPr lvl="1">
              <a:buFont typeface="Calibri" panose="020F0502020204030204" pitchFamily="34" charset="0"/>
            </a:pPr>
            <a:endParaRPr lang="en-US" altLang="nl-NL" kern="120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215673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677" name="Straight Connector 7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678" name="Rectangle 7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8679" name="Rectangle 7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60560F0D-7029-8946-A559-1E32D092FBE9}"/>
              </a:ext>
            </a:extLst>
          </p:cNvPr>
          <p:cNvSpPr>
            <a:spLocks noGrp="1"/>
          </p:cNvSpPr>
          <p:nvPr>
            <p:ph type="title"/>
          </p:nvPr>
        </p:nvSpPr>
        <p:spPr>
          <a:xfrm>
            <a:off x="492369" y="605896"/>
            <a:ext cx="3642309" cy="5646208"/>
          </a:xfrm>
        </p:spPr>
        <p:txBody>
          <a:bodyPr vert="horz" lIns="91440" tIns="45720" rIns="91440" bIns="45720" rtlCol="0" anchor="ctr">
            <a:normAutofit/>
          </a:bodyPr>
          <a:lstStyle/>
          <a:p>
            <a:endParaRPr lang="en-US" sz="4400" kern="1200" spc="-50" baseline="0">
              <a:solidFill>
                <a:srgbClr val="FFFFFF"/>
              </a:solidFill>
              <a:latin typeface="+mj-lt"/>
              <a:ea typeface="+mj-ea"/>
              <a:cs typeface="+mj-cs"/>
            </a:endParaRPr>
          </a:p>
        </p:txBody>
      </p:sp>
      <p:sp>
        <p:nvSpPr>
          <p:cNvPr id="28680" name="Tijdelijke aanduiding voor inhoud 2">
            <a:extLst>
              <a:ext uri="{FF2B5EF4-FFF2-40B4-BE49-F238E27FC236}">
                <a16:creationId xmlns:a16="http://schemas.microsoft.com/office/drawing/2014/main" id="{C16F6E62-9E91-7D43-815B-864C352A7545}"/>
              </a:ext>
            </a:extLst>
          </p:cNvPr>
          <p:cNvSpPr>
            <a:spLocks noGrp="1"/>
          </p:cNvSpPr>
          <p:nvPr>
            <p:ph type="body" sz="half" idx="2"/>
          </p:nvPr>
        </p:nvSpPr>
        <p:spPr>
          <a:xfrm>
            <a:off x="5231958" y="605896"/>
            <a:ext cx="5923721" cy="5646208"/>
          </a:xfrm>
        </p:spPr>
        <p:txBody>
          <a:bodyPr vert="horz" lIns="0" tIns="45720" rIns="0" bIns="45720" rtlCol="0" anchor="ctr">
            <a:normAutofit/>
          </a:bodyPr>
          <a:lstStyle/>
          <a:p>
            <a:pPr>
              <a:lnSpc>
                <a:spcPct val="100000"/>
              </a:lnSpc>
            </a:pPr>
            <a:endParaRPr lang="en-US" altLang="nl-NL" sz="2400" kern="1200">
              <a:solidFill>
                <a:schemeClr val="tx1">
                  <a:lumMod val="75000"/>
                  <a:lumOff val="25000"/>
                </a:schemeClr>
              </a:solidFill>
              <a:latin typeface="+mn-lt"/>
              <a:ea typeface="+mn-ea"/>
              <a:cs typeface="+mn-cs"/>
            </a:endParaRPr>
          </a:p>
          <a:p>
            <a:pPr>
              <a:lnSpc>
                <a:spcPct val="100000"/>
              </a:lnSpc>
            </a:pPr>
            <a:endParaRPr lang="en-US" altLang="nl-NL" sz="2400" kern="1200">
              <a:solidFill>
                <a:schemeClr val="tx1">
                  <a:lumMod val="75000"/>
                  <a:lumOff val="25000"/>
                </a:schemeClr>
              </a:solidFill>
              <a:latin typeface="+mn-lt"/>
              <a:ea typeface="+mn-ea"/>
              <a:cs typeface="+mn-cs"/>
            </a:endParaRPr>
          </a:p>
          <a:p>
            <a:pPr>
              <a:lnSpc>
                <a:spcPct val="100000"/>
              </a:lnSpc>
            </a:pPr>
            <a:endParaRPr lang="en-US" altLang="nl-NL" sz="2400" kern="1200">
              <a:solidFill>
                <a:schemeClr val="tx1">
                  <a:lumMod val="75000"/>
                  <a:lumOff val="25000"/>
                </a:schemeClr>
              </a:solidFill>
              <a:latin typeface="+mn-lt"/>
              <a:ea typeface="+mn-ea"/>
              <a:cs typeface="+mn-cs"/>
            </a:endParaRPr>
          </a:p>
          <a:p>
            <a:pPr>
              <a:lnSpc>
                <a:spcPct val="100000"/>
              </a:lnSpc>
            </a:pPr>
            <a:endParaRPr lang="en-US" altLang="nl-NL" sz="2400" kern="1200">
              <a:solidFill>
                <a:schemeClr val="tx1">
                  <a:lumMod val="75000"/>
                  <a:lumOff val="25000"/>
                </a:schemeClr>
              </a:solidFill>
              <a:latin typeface="+mn-lt"/>
              <a:ea typeface="+mn-ea"/>
              <a:cs typeface="+mn-cs"/>
            </a:endParaRPr>
          </a:p>
          <a:p>
            <a:pPr>
              <a:lnSpc>
                <a:spcPct val="100000"/>
              </a:lnSpc>
            </a:pPr>
            <a:r>
              <a:rPr lang="en-US" altLang="nl-NL" sz="2400" i="1" kern="1200">
                <a:solidFill>
                  <a:schemeClr val="tx1">
                    <a:lumMod val="75000"/>
                    <a:lumOff val="25000"/>
                  </a:schemeClr>
                </a:solidFill>
                <a:latin typeface="+mn-lt"/>
                <a:ea typeface="+mn-ea"/>
                <a:cs typeface="+mn-cs"/>
              </a:rPr>
              <a:t>“Vrije tijd veronderstelt een grote mate van autonomie. Vrije tijd zou kunnen gezien worden als tijd waarover je niet ter verantwoording geroepen wordt of kan worden”</a:t>
            </a:r>
          </a:p>
          <a:p>
            <a:pPr>
              <a:lnSpc>
                <a:spcPct val="100000"/>
              </a:lnSpc>
            </a:pPr>
            <a:r>
              <a:rPr lang="en-US" altLang="nl-NL" sz="2400" kern="1200">
                <a:solidFill>
                  <a:schemeClr val="tx1">
                    <a:lumMod val="75000"/>
                    <a:lumOff val="25000"/>
                  </a:schemeClr>
                </a:solidFill>
                <a:latin typeface="+mn-lt"/>
                <a:ea typeface="+mn-ea"/>
                <a:cs typeface="+mn-cs"/>
              </a:rPr>
              <a:t> (in: “Over vrijbuiters en ankertijd”, p. 73)</a:t>
            </a:r>
          </a:p>
        </p:txBody>
      </p:sp>
    </p:spTree>
    <p:extLst>
      <p:ext uri="{BB962C8B-B14F-4D97-AF65-F5344CB8AC3E}">
        <p14:creationId xmlns:p14="http://schemas.microsoft.com/office/powerpoint/2010/main" val="3309859634"/>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372441"/>
      </a:dk2>
      <a:lt2>
        <a:srgbClr val="E2E6E8"/>
      </a:lt2>
      <a:accent1>
        <a:srgbClr val="DF6C31"/>
      </a:accent1>
      <a:accent2>
        <a:srgbClr val="CD1F2C"/>
      </a:accent2>
      <a:accent3>
        <a:srgbClr val="DF3187"/>
      </a:accent3>
      <a:accent4>
        <a:srgbClr val="CD1FBD"/>
      </a:accent4>
      <a:accent5>
        <a:srgbClr val="A631DF"/>
      </a:accent5>
      <a:accent6>
        <a:srgbClr val="6038D3"/>
      </a:accent6>
      <a:hlink>
        <a:srgbClr val="3B8AB3"/>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7913AB24B2E46A77244C3C409485B" ma:contentTypeVersion="10" ma:contentTypeDescription="Een nieuw document maken." ma:contentTypeScope="" ma:versionID="e4914d36878deed3aa16278e28c4e24f">
  <xsd:schema xmlns:xsd="http://www.w3.org/2001/XMLSchema" xmlns:xs="http://www.w3.org/2001/XMLSchema" xmlns:p="http://schemas.microsoft.com/office/2006/metadata/properties" xmlns:ns2="f7c62923-d34e-480b-b97d-33c63f887a50" xmlns:ns3="dfca433f-8598-490f-a85c-a9ef094c00a7" targetNamespace="http://schemas.microsoft.com/office/2006/metadata/properties" ma:root="true" ma:fieldsID="f6c2c15e2184858e3836bfed27ae8a71" ns2:_="" ns3:_="">
    <xsd:import namespace="f7c62923-d34e-480b-b97d-33c63f887a50"/>
    <xsd:import namespace="dfca433f-8598-490f-a85c-a9ef094c00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62923-d34e-480b-b97d-33c63f887a50"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ca433f-8598-490f-a85c-a9ef094c00a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51AAFF-AA1B-482D-9BED-4550C0A9A2C0}"/>
</file>

<file path=customXml/itemProps2.xml><?xml version="1.0" encoding="utf-8"?>
<ds:datastoreItem xmlns:ds="http://schemas.openxmlformats.org/officeDocument/2006/customXml" ds:itemID="{F265380E-3AC4-45A2-AAD7-73344F1C8631}"/>
</file>

<file path=customXml/itemProps3.xml><?xml version="1.0" encoding="utf-8"?>
<ds:datastoreItem xmlns:ds="http://schemas.openxmlformats.org/officeDocument/2006/customXml" ds:itemID="{4E98B90F-1828-46F6-9BF5-584EA99C8C78}"/>
</file>

<file path=docProps/app.xml><?xml version="1.0" encoding="utf-8"?>
<Properties xmlns="http://schemas.openxmlformats.org/officeDocument/2006/extended-properties" xmlns:vt="http://schemas.openxmlformats.org/officeDocument/2006/docPropsVTypes">
  <TotalTime>93</TotalTime>
  <Words>1109</Words>
  <Application>Microsoft Macintosh PowerPoint</Application>
  <PresentationFormat>Breedbeeld</PresentationFormat>
  <Paragraphs>89</Paragraphs>
  <Slides>17</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Georgia Pro Cond Light</vt:lpstr>
      <vt:lpstr>Lucida Sans Typewriter</vt:lpstr>
      <vt:lpstr>Speak Pro</vt:lpstr>
      <vt:lpstr>Wingdings</vt:lpstr>
      <vt:lpstr>RetrospectVTI</vt:lpstr>
      <vt:lpstr>Vrije tijd.  Twee woorden die doen dromen.</vt:lpstr>
      <vt:lpstr>Artikel 31 van het VRK</vt:lpstr>
      <vt:lpstr>General Comment VN-Comité artikel 31</vt:lpstr>
      <vt:lpstr>PowerPoint-presentatie</vt:lpstr>
      <vt:lpstr>General Comment VN-Comité artikel 31</vt:lpstr>
      <vt:lpstr>PowerPoint-presentatie</vt:lpstr>
      <vt:lpstr>PowerPoint-presentatie</vt:lpstr>
      <vt:lpstr>General Comment  VN-Comité artikel 31</vt:lpstr>
      <vt:lpstr>PowerPoint-presentatie</vt:lpstr>
      <vt:lpstr>Tussen ankertijd en vrijbuiterij (2013)</vt:lpstr>
      <vt:lpstr>PowerPoint-presentatie</vt:lpstr>
      <vt:lpstr>“Allé ik wou zo naar de basic fit gaan, maar ik mocht toen niet, ik moest naar de gyms. Dat is dezelfde prijs. Er waren heel wat voorwaarden aan. Je moest zo een papiertje invullen met naam, achternaam, GSM-nummer, adres, plaats, alles tot daar aan toe van de persoon waarmee je afspreekt en dat kon ook geweigerd worden  (Door de mazen van het net, Cachet).”   </vt:lpstr>
      <vt:lpstr>Jeugdhulp in de samenleving plaatsen  </vt:lpstr>
      <vt:lpstr>PowerPoint-presentatie</vt:lpstr>
      <vt:lpstr>PowerPoint-presentatie</vt:lpstr>
      <vt:lpstr>Door de mazen van het net (Cachet)</vt:lpstr>
      <vt:lpstr>Over informatiedeling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Vrije tijd.  Twee woorden die doen dromen.</dc:title>
  <dc:creator>Microsoft Office-gebruiker</dc:creator>
  <cp:lastModifiedBy>Microsoft Office-gebruiker</cp:lastModifiedBy>
  <cp:revision>8</cp:revision>
  <dcterms:created xsi:type="dcterms:W3CDTF">2019-11-04T20:48:11Z</dcterms:created>
  <dcterms:modified xsi:type="dcterms:W3CDTF">2019-11-04T22:21:14Z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0x010100EC87913AB24B2E46A77244C3C409485B</vt:lpwstr>
  </property>
</Properties>
</file>